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C7727F7" w14:textId="77777777" w:rsidR="004A6837" w:rsidRDefault="004A6837" w:rsidP="004A6837">
      <w:pPr>
        <w:rPr>
          <w:rFonts w:ascii="Arial" w:hAnsi="Arial" w:cs="Arial"/>
          <w:b/>
          <w:sz w:val="32"/>
          <w:szCs w:val="32"/>
        </w:rPr>
      </w:pPr>
      <w:bookmarkStart w:id="0" w:name="Dropdown1"/>
      <w:r>
        <w:rPr>
          <w:rFonts w:ascii="Arial" w:hAnsi="Arial" w:cs="Arial"/>
          <w:b/>
          <w:sz w:val="16"/>
          <w:szCs w:val="16"/>
        </w:rPr>
        <w:t>Beurteilungsbogen</w:t>
      </w:r>
      <w:r w:rsidRPr="00483B62">
        <w:rPr>
          <w:rFonts w:ascii="Arial" w:hAnsi="Arial" w:cs="Arial"/>
          <w:b/>
          <w:sz w:val="32"/>
          <w:szCs w:val="32"/>
        </w:rPr>
        <w:t xml:space="preserve"> </w:t>
      </w:r>
    </w:p>
    <w:p w14:paraId="2A2C4796" w14:textId="77777777" w:rsidR="004A6837" w:rsidRDefault="004A6837" w:rsidP="004A6837">
      <w:pPr>
        <w:rPr>
          <w:rFonts w:ascii="Arial" w:hAnsi="Arial" w:cs="Arial"/>
          <w:b/>
          <w:sz w:val="32"/>
          <w:szCs w:val="32"/>
        </w:rPr>
      </w:pPr>
    </w:p>
    <w:p w14:paraId="4244FDB4" w14:textId="77777777" w:rsidR="004A6837" w:rsidRPr="00483B62" w:rsidRDefault="004A6837" w:rsidP="004A6837">
      <w:pPr>
        <w:rPr>
          <w:rFonts w:ascii="Arial" w:hAnsi="Arial" w:cs="Arial"/>
          <w:b/>
          <w:sz w:val="32"/>
          <w:szCs w:val="32"/>
        </w:rPr>
      </w:pPr>
      <w:r w:rsidRPr="00483B62">
        <w:rPr>
          <w:rFonts w:ascii="Arial" w:hAnsi="Arial" w:cs="Arial"/>
          <w:b/>
          <w:sz w:val="32"/>
          <w:szCs w:val="32"/>
        </w:rPr>
        <w:t xml:space="preserve">Gutachten </w:t>
      </w:r>
      <w:bookmarkEnd w:id="0"/>
      <w:r>
        <w:rPr>
          <w:rFonts w:ascii="Arial" w:hAnsi="Arial" w:cs="Arial"/>
          <w:b/>
          <w:sz w:val="32"/>
          <w:szCs w:val="32"/>
        </w:rPr>
        <w:t>der Schulleitung</w:t>
      </w:r>
    </w:p>
    <w:p w14:paraId="6BC5CD76" w14:textId="77777777" w:rsidR="004A6837" w:rsidRDefault="004A6837" w:rsidP="004A6837">
      <w:pPr>
        <w:rPr>
          <w:rFonts w:ascii="Arial" w:hAnsi="Arial" w:cs="Arial"/>
          <w:b/>
          <w:sz w:val="16"/>
          <w:szCs w:val="16"/>
        </w:rPr>
      </w:pPr>
      <w:r w:rsidRPr="00483B62">
        <w:rPr>
          <w:rFonts w:ascii="Arial" w:hAnsi="Arial" w:cs="Arial"/>
          <w:b/>
          <w:sz w:val="16"/>
          <w:szCs w:val="16"/>
        </w:rPr>
        <w:t xml:space="preserve">nach § 42 </w:t>
      </w:r>
      <w:proofErr w:type="spellStart"/>
      <w:r w:rsidRPr="00483B62">
        <w:rPr>
          <w:rFonts w:ascii="Arial" w:hAnsi="Arial" w:cs="Arial"/>
          <w:b/>
          <w:sz w:val="16"/>
          <w:szCs w:val="16"/>
        </w:rPr>
        <w:t>HLbG</w:t>
      </w:r>
      <w:proofErr w:type="spellEnd"/>
      <w:r w:rsidRPr="00483B62">
        <w:rPr>
          <w:rFonts w:ascii="Arial" w:hAnsi="Arial" w:cs="Arial"/>
          <w:b/>
          <w:sz w:val="16"/>
          <w:szCs w:val="16"/>
        </w:rPr>
        <w:t xml:space="preserve"> i. V. m. § 47 Abs. 1 </w:t>
      </w:r>
      <w:proofErr w:type="spellStart"/>
      <w:r w:rsidRPr="00483B62">
        <w:rPr>
          <w:rFonts w:ascii="Arial" w:hAnsi="Arial" w:cs="Arial"/>
          <w:b/>
          <w:sz w:val="16"/>
          <w:szCs w:val="16"/>
        </w:rPr>
        <w:t>HLbGDV</w:t>
      </w:r>
      <w:proofErr w:type="spellEnd"/>
    </w:p>
    <w:p w14:paraId="6A3E2339" w14:textId="77777777" w:rsidR="004A6837" w:rsidRPr="00483B62" w:rsidRDefault="004A6837" w:rsidP="004A6837">
      <w:pPr>
        <w:rPr>
          <w:rFonts w:ascii="Arial" w:hAnsi="Arial" w:cs="Arial"/>
          <w:b/>
          <w:sz w:val="16"/>
          <w:szCs w:val="16"/>
        </w:rPr>
      </w:pPr>
    </w:p>
    <w:p w14:paraId="1E68175D" w14:textId="77777777" w:rsidR="004A6837" w:rsidRDefault="004A6837" w:rsidP="004A6837">
      <w:pPr>
        <w:rPr>
          <w:rFonts w:ascii="Arial" w:hAnsi="Arial" w:cs="Arial"/>
          <w:b/>
          <w:sz w:val="24"/>
          <w:szCs w:val="32"/>
        </w:rPr>
      </w:pPr>
      <w:r w:rsidRPr="00054229">
        <w:rPr>
          <w:rFonts w:ascii="Arial" w:hAnsi="Arial" w:cs="Arial"/>
          <w:b/>
          <w:sz w:val="24"/>
          <w:szCs w:val="32"/>
        </w:rPr>
        <w:t>I. Angaben zur Person</w:t>
      </w:r>
    </w:p>
    <w:p w14:paraId="6D560691" w14:textId="77777777" w:rsidR="004A6837" w:rsidRPr="00054229" w:rsidRDefault="004A6837" w:rsidP="004A6837">
      <w:pPr>
        <w:rPr>
          <w:rFonts w:ascii="Arial" w:hAnsi="Arial" w:cs="Arial"/>
          <w:b/>
          <w:sz w:val="24"/>
          <w:szCs w:val="32"/>
        </w:rPr>
      </w:pPr>
    </w:p>
    <w:p w14:paraId="1A55090E" w14:textId="77777777" w:rsidR="004A6837" w:rsidRDefault="00F8480F" w:rsidP="004A6837">
      <w:pPr>
        <w:tabs>
          <w:tab w:val="left" w:pos="2835"/>
        </w:tabs>
        <w:rPr>
          <w:rFonts w:ascii="Arial" w:hAnsi="Arial" w:cs="Arial"/>
        </w:rPr>
      </w:pPr>
      <w:sdt>
        <w:sdtPr>
          <w:rPr>
            <w:rFonts w:ascii="Arial" w:hAnsi="Arial" w:cs="Arial"/>
          </w:rPr>
          <w:alias w:val="Ausbildungsschule"/>
          <w:id w:val="980505117"/>
          <w:placeholder>
            <w:docPart w:val="74F954AA813544759FF4E7C1DEC00BDA"/>
          </w:placeholder>
          <w:showingPlcHdr/>
          <w:comboBox>
            <w:listItem w:value="Wählen Sie ein Element aus."/>
            <w:listItem w:displayText="Ausbildungsschule" w:value="Ausbildungsschule"/>
            <w:listItem w:displayText="Ausbildungsschulen" w:value="Ausbildungsschulen"/>
          </w:comboBox>
        </w:sdtPr>
        <w:sdtEndPr/>
        <w:sdtContent>
          <w:r w:rsidR="004A6837" w:rsidRPr="00124D20">
            <w:rPr>
              <w:rStyle w:val="Platzhaltertext"/>
            </w:rPr>
            <w:t>Wählen Sie ein Element aus.</w:t>
          </w:r>
        </w:sdtContent>
      </w:sdt>
      <w:r w:rsidR="004A6837" w:rsidRPr="00483B62">
        <w:rPr>
          <w:rFonts w:ascii="Arial" w:hAnsi="Arial" w:cs="Arial"/>
        </w:rPr>
        <w:t>:</w:t>
      </w:r>
      <w:r w:rsidR="004A6837" w:rsidRPr="00483B62">
        <w:rPr>
          <w:rFonts w:ascii="Arial" w:hAnsi="Arial" w:cs="Arial"/>
        </w:rPr>
        <w:tab/>
      </w:r>
      <w:r w:rsidR="004A6837" w:rsidRPr="00483B62">
        <w:rPr>
          <w:rFonts w:ascii="Arial" w:hAnsi="Arial" w:cs="Arial"/>
        </w:rPr>
        <w:fldChar w:fldCharType="begin">
          <w:ffData>
            <w:name w:val=""/>
            <w:enabled/>
            <w:calcOnExit w:val="0"/>
            <w:textInput/>
          </w:ffData>
        </w:fldChar>
      </w:r>
      <w:r w:rsidR="004A6837" w:rsidRPr="00483B62">
        <w:rPr>
          <w:rFonts w:ascii="Arial" w:hAnsi="Arial" w:cs="Arial"/>
        </w:rPr>
        <w:instrText xml:space="preserve"> FORMTEXT </w:instrText>
      </w:r>
      <w:r w:rsidR="004A6837" w:rsidRPr="00483B62">
        <w:rPr>
          <w:rFonts w:ascii="Arial" w:hAnsi="Arial" w:cs="Arial"/>
        </w:rPr>
      </w:r>
      <w:r w:rsidR="004A6837" w:rsidRPr="00483B62">
        <w:rPr>
          <w:rFonts w:ascii="Arial" w:hAnsi="Arial" w:cs="Arial"/>
        </w:rPr>
        <w:fldChar w:fldCharType="separate"/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</w:rPr>
        <w:fldChar w:fldCharType="end"/>
      </w:r>
      <w:r w:rsidR="004A6837">
        <w:rPr>
          <w:rFonts w:ascii="Arial" w:hAnsi="Arial" w:cs="Arial"/>
        </w:rPr>
        <w:t xml:space="preserve"> </w:t>
      </w:r>
    </w:p>
    <w:p w14:paraId="3E4DD89D" w14:textId="77777777" w:rsidR="004A6837" w:rsidRPr="00483B62" w:rsidRDefault="004A6837" w:rsidP="004A6837">
      <w:pPr>
        <w:tabs>
          <w:tab w:val="left" w:pos="2835"/>
        </w:tabs>
        <w:rPr>
          <w:rFonts w:ascii="Arial" w:hAnsi="Arial" w:cs="Arial"/>
        </w:rPr>
      </w:pPr>
    </w:p>
    <w:p w14:paraId="4B490F63" w14:textId="77777777" w:rsidR="004A6837" w:rsidRDefault="00F8480F" w:rsidP="004A6837">
      <w:pPr>
        <w:tabs>
          <w:tab w:val="left" w:pos="2835"/>
        </w:tabs>
        <w:rPr>
          <w:rFonts w:ascii="Arial" w:hAnsi="Arial" w:cs="Arial"/>
        </w:rPr>
      </w:pPr>
      <w:sdt>
        <w:sdtPr>
          <w:rPr>
            <w:rFonts w:ascii="Arial" w:hAnsi="Arial" w:cs="Arial"/>
          </w:rPr>
          <w:alias w:val="Schulleiterin"/>
          <w:tag w:val="Schulleiterin"/>
          <w:id w:val="-807013779"/>
          <w:placeholder>
            <w:docPart w:val="74F954AA813544759FF4E7C1DEC00BDA"/>
          </w:placeholder>
          <w:showingPlcHdr/>
          <w:comboBox>
            <w:listItem w:value="Wählen Sie ein Element aus."/>
            <w:listItem w:displayText="Schulleiterin" w:value="Schulleiterin"/>
            <w:listItem w:displayText="Schulleiter" w:value="Schulleiter"/>
          </w:comboBox>
        </w:sdtPr>
        <w:sdtEndPr/>
        <w:sdtContent>
          <w:r w:rsidR="004A6837" w:rsidRPr="00124D20">
            <w:rPr>
              <w:rStyle w:val="Platzhaltertext"/>
            </w:rPr>
            <w:t>Wählen Sie ein Element aus.</w:t>
          </w:r>
        </w:sdtContent>
      </w:sdt>
      <w:r w:rsidR="004A6837" w:rsidRPr="00483B62">
        <w:rPr>
          <w:rFonts w:ascii="Arial" w:hAnsi="Arial" w:cs="Arial"/>
        </w:rPr>
        <w:t>:</w:t>
      </w:r>
      <w:r w:rsidR="004A6837" w:rsidRPr="00483B62">
        <w:rPr>
          <w:rFonts w:ascii="Arial" w:hAnsi="Arial" w:cs="Arial"/>
        </w:rPr>
        <w:tab/>
      </w:r>
      <w:bookmarkStart w:id="1" w:name="Text2"/>
      <w:r w:rsidR="004A6837" w:rsidRPr="00483B62">
        <w:rPr>
          <w:rFonts w:ascii="Arial" w:hAnsi="Arial" w:cs="Arial"/>
        </w:rPr>
        <w:fldChar w:fldCharType="begin">
          <w:ffData>
            <w:name w:val="Text2"/>
            <w:enabled/>
            <w:calcOnExit w:val="0"/>
            <w:textInput/>
          </w:ffData>
        </w:fldChar>
      </w:r>
      <w:r w:rsidR="004A6837" w:rsidRPr="00483B62">
        <w:rPr>
          <w:rFonts w:ascii="Arial" w:hAnsi="Arial" w:cs="Arial"/>
        </w:rPr>
        <w:instrText xml:space="preserve"> FORMTEXT </w:instrText>
      </w:r>
      <w:r w:rsidR="004A6837" w:rsidRPr="00483B62">
        <w:rPr>
          <w:rFonts w:ascii="Arial" w:hAnsi="Arial" w:cs="Arial"/>
        </w:rPr>
      </w:r>
      <w:r w:rsidR="004A6837" w:rsidRPr="00483B62">
        <w:rPr>
          <w:rFonts w:ascii="Arial" w:hAnsi="Arial" w:cs="Arial"/>
        </w:rPr>
        <w:fldChar w:fldCharType="separate"/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  <w:noProof/>
        </w:rPr>
        <w:t> </w:t>
      </w:r>
      <w:r w:rsidR="004A6837" w:rsidRPr="00483B62">
        <w:rPr>
          <w:rFonts w:ascii="Arial" w:hAnsi="Arial" w:cs="Arial"/>
        </w:rPr>
        <w:fldChar w:fldCharType="end"/>
      </w:r>
      <w:bookmarkEnd w:id="1"/>
      <w:r w:rsidR="004A6837" w:rsidRPr="00483B62">
        <w:rPr>
          <w:rFonts w:ascii="Arial" w:hAnsi="Arial" w:cs="Arial"/>
        </w:rPr>
        <w:tab/>
      </w:r>
    </w:p>
    <w:p w14:paraId="6A838C4D" w14:textId="77777777" w:rsidR="004A6837" w:rsidRPr="00483B62" w:rsidRDefault="004A6837" w:rsidP="004A6837">
      <w:pPr>
        <w:tabs>
          <w:tab w:val="left" w:pos="2835"/>
        </w:tabs>
        <w:rPr>
          <w:rFonts w:ascii="Arial" w:hAnsi="Arial" w:cs="Arial"/>
        </w:rPr>
      </w:pPr>
    </w:p>
    <w:p w14:paraId="4CE036BC" w14:textId="23495C57" w:rsidR="004A6837" w:rsidRDefault="004A6837" w:rsidP="004A6837">
      <w:pPr>
        <w:tabs>
          <w:tab w:val="left" w:pos="2835"/>
        </w:tabs>
        <w:rPr>
          <w:rFonts w:ascii="Arial" w:hAnsi="Arial" w:cs="Arial"/>
          <w:b/>
        </w:rPr>
      </w:pPr>
      <w:r w:rsidRPr="00483B62">
        <w:rPr>
          <w:rFonts w:ascii="Arial" w:hAnsi="Arial" w:cs="Arial"/>
        </w:rPr>
        <w:t xml:space="preserve">Lehrkraft im </w:t>
      </w:r>
      <w:r w:rsidRPr="00483B62">
        <w:rPr>
          <w:rFonts w:ascii="Arial" w:hAnsi="Arial" w:cs="Arial"/>
        </w:rPr>
        <w:br/>
        <w:t>Vorbereitungsdienst:</w:t>
      </w:r>
      <w:r w:rsidRPr="00483B62">
        <w:rPr>
          <w:rFonts w:ascii="Arial" w:hAnsi="Arial" w:cs="Arial"/>
        </w:rPr>
        <w:tab/>
      </w:r>
      <w:bookmarkStart w:id="2" w:name="Text3"/>
      <w:r>
        <w:rPr>
          <w:rFonts w:ascii="Arial" w:hAnsi="Arial" w:cs="Arial"/>
        </w:rPr>
        <w:tab/>
      </w:r>
      <w:r w:rsidRPr="00483B62">
        <w:rPr>
          <w:rFonts w:ascii="Arial" w:hAnsi="Arial" w:cs="Arial"/>
          <w:b/>
        </w:rPr>
        <w:fldChar w:fldCharType="begin">
          <w:ffData>
            <w:name w:val="Text3"/>
            <w:enabled/>
            <w:calcOnExit w:val="0"/>
            <w:textInput/>
          </w:ffData>
        </w:fldChar>
      </w:r>
      <w:r w:rsidRPr="00483B62">
        <w:rPr>
          <w:rFonts w:ascii="Arial" w:hAnsi="Arial" w:cs="Arial"/>
          <w:b/>
        </w:rPr>
        <w:instrText xml:space="preserve"> FORMTEXT </w:instrText>
      </w:r>
      <w:r w:rsidRPr="00483B62">
        <w:rPr>
          <w:rFonts w:ascii="Arial" w:hAnsi="Arial" w:cs="Arial"/>
          <w:b/>
        </w:rPr>
      </w:r>
      <w:r w:rsidRPr="00483B62">
        <w:rPr>
          <w:rFonts w:ascii="Arial" w:hAnsi="Arial" w:cs="Arial"/>
          <w:b/>
        </w:rPr>
        <w:fldChar w:fldCharType="separate"/>
      </w:r>
      <w:r w:rsidRPr="00483B62">
        <w:rPr>
          <w:rFonts w:ascii="Arial" w:hAnsi="Arial" w:cs="Arial"/>
          <w:b/>
          <w:noProof/>
        </w:rPr>
        <w:t> </w:t>
      </w:r>
      <w:r w:rsidRPr="00483B62">
        <w:rPr>
          <w:rFonts w:ascii="Arial" w:hAnsi="Arial" w:cs="Arial"/>
          <w:b/>
          <w:noProof/>
        </w:rPr>
        <w:t> </w:t>
      </w:r>
      <w:r w:rsidRPr="00483B62">
        <w:rPr>
          <w:rFonts w:ascii="Arial" w:hAnsi="Arial" w:cs="Arial"/>
          <w:b/>
          <w:noProof/>
        </w:rPr>
        <w:t> </w:t>
      </w:r>
      <w:r w:rsidRPr="00483B62">
        <w:rPr>
          <w:rFonts w:ascii="Arial" w:hAnsi="Arial" w:cs="Arial"/>
          <w:b/>
          <w:noProof/>
        </w:rPr>
        <w:t> </w:t>
      </w:r>
      <w:r w:rsidRPr="00483B62">
        <w:rPr>
          <w:rFonts w:ascii="Arial" w:hAnsi="Arial" w:cs="Arial"/>
          <w:b/>
          <w:noProof/>
        </w:rPr>
        <w:t> </w:t>
      </w:r>
      <w:r w:rsidRPr="00483B62">
        <w:rPr>
          <w:rFonts w:ascii="Arial" w:hAnsi="Arial" w:cs="Arial"/>
          <w:b/>
        </w:rPr>
        <w:fldChar w:fldCharType="end"/>
      </w:r>
      <w:bookmarkEnd w:id="2"/>
    </w:p>
    <w:p w14:paraId="49A32F17" w14:textId="77777777" w:rsidR="004A6837" w:rsidRPr="00483B62" w:rsidRDefault="004A6837" w:rsidP="004A6837">
      <w:pPr>
        <w:tabs>
          <w:tab w:val="left" w:pos="2835"/>
        </w:tabs>
        <w:rPr>
          <w:rFonts w:ascii="Arial" w:hAnsi="Arial" w:cs="Arial"/>
        </w:rPr>
      </w:pPr>
    </w:p>
    <w:p w14:paraId="50A0A81B" w14:textId="77777777" w:rsidR="004A6837" w:rsidRPr="00483B62" w:rsidRDefault="004A6837" w:rsidP="004A6837">
      <w:pPr>
        <w:tabs>
          <w:tab w:val="left" w:pos="2835"/>
        </w:tabs>
        <w:rPr>
          <w:rFonts w:ascii="Arial" w:hAnsi="Arial" w:cs="Arial"/>
        </w:rPr>
      </w:pPr>
      <w:r w:rsidRPr="00483B62">
        <w:rPr>
          <w:rFonts w:ascii="Arial" w:hAnsi="Arial" w:cs="Arial"/>
        </w:rPr>
        <w:t>Studienseminar:</w:t>
      </w:r>
      <w:r w:rsidRPr="00483B62">
        <w:rPr>
          <w:rFonts w:ascii="Arial" w:hAnsi="Arial" w:cs="Arial"/>
        </w:rPr>
        <w:tab/>
      </w:r>
      <w:sdt>
        <w:sdtPr>
          <w:rPr>
            <w:rFonts w:ascii="Arial" w:hAnsi="Arial" w:cs="Arial"/>
          </w:rPr>
          <w:alias w:val="Studienseminar"/>
          <w:tag w:val="Studienseminar"/>
          <w:id w:val="1832413326"/>
          <w:placeholder>
            <w:docPart w:val="74F954AA813544759FF4E7C1DEC00BDA"/>
          </w:placeholder>
          <w:showingPlcHdr/>
          <w:comboBox>
            <w:listItem w:value="Wählen Sie ein Element aus."/>
            <w:listItem w:displayText="BS Darmstadt" w:value="BS Darmstadt"/>
            <w:listItem w:displayText="BS Frankfurt am Main" w:value="BS Frankfurt am Main"/>
            <w:listItem w:displayText="BS Gießen" w:value="BS Gießen"/>
            <w:listItem w:displayText="BS Kassel mit ASt Fulda" w:value="BS Kassel mit ASt Fulda"/>
            <w:listItem w:displayText="BS Wiesbaden" w:value="BS Wiesbaden"/>
            <w:listItem w:displayText="GHRF Bad Vilbel" w:value="GHRF Bad Vilbel"/>
            <w:listItem w:displayText="GHRF Darmstadt" w:value="GHRF Darmstadt"/>
            <w:listItem w:displayText="GHRF Frankfurt am Main" w:value="GHRF Frankfurt am Main"/>
            <w:listItem w:displayText="GHRF Fritzlar" w:value="GHRF Fritzlar"/>
            <w:listItem w:displayText="GHRF Fulda mit ASt Bad Hersfeld" w:value="GHRF Fulda mit ASt Bad Hersfeld"/>
            <w:listItem w:displayText="GHRF Gießen" w:value="GHRF Gießen"/>
            <w:listItem w:displayText="GHRF Hanau" w:value="GHRF Hanau"/>
            <w:listItem w:displayText="GHRF Heppenheim" w:value="GHRF Heppenheim"/>
            <w:listItem w:displayText="GHRF Kassel mit ASt Eschwege" w:value="GHRF Kassel mit ASt Eschwege"/>
            <w:listItem w:displayText="GHRF Marburg" w:value="GHRF Marburg"/>
            <w:listItem w:displayText="GHRF Offenbach am Main" w:value="GHRF Offenbach am Main"/>
            <w:listItem w:displayText="GHRF Rüsselheim am Main" w:value="GHRF Rüsselheim am Main"/>
            <w:listItem w:displayText="GHRF Wetzlar" w:value="GHRF Wetzlar"/>
            <w:listItem w:displayText="GHRF Wiesbaden" w:value="GHRF Wiesbaden"/>
            <w:listItem w:displayText="Gym Bad Vilbel" w:value="Gym Bad Vilbel"/>
            <w:listItem w:displayText="Gym Darmstadt" w:value="Gym Darmstadt"/>
            <w:listItem w:displayText="Gym Frankfurt am Main" w:value="Gym Frankfurt am Main"/>
            <w:listItem w:displayText="Gym Fulda" w:value="Gym Fulda"/>
            <w:listItem w:displayText="Gym Gießen" w:value="Gym Gießen"/>
            <w:listItem w:displayText="Gym Heppenheim" w:value="Gym Heppenheim"/>
            <w:listItem w:displayText="Gym Kassel" w:value="Gym Kassel"/>
            <w:listItem w:displayText="Gym Marburg" w:value="Gym Marburg"/>
            <w:listItem w:displayText="Gym Offenbach am Main" w:value="Gym Offenbach am Main"/>
            <w:listItem w:displayText="Gym Wiesbaden" w:value="Gym Wiesbaden"/>
          </w:comboBox>
        </w:sdtPr>
        <w:sdtEndPr/>
        <w:sdtContent>
          <w:r w:rsidRPr="00124D20">
            <w:rPr>
              <w:rStyle w:val="Platzhaltertext"/>
            </w:rPr>
            <w:t>Wählen Sie ein Element aus.</w:t>
          </w:r>
        </w:sdtContent>
      </w:sdt>
    </w:p>
    <w:p w14:paraId="381207B7" w14:textId="77777777" w:rsidR="004A6837" w:rsidRDefault="004A6837" w:rsidP="004A6837">
      <w:pPr>
        <w:tabs>
          <w:tab w:val="left" w:pos="2694"/>
          <w:tab w:val="left" w:pos="3119"/>
        </w:tabs>
        <w:rPr>
          <w:rFonts w:ascii="Arial" w:hAnsi="Arial" w:cs="Arial"/>
        </w:rPr>
      </w:pPr>
    </w:p>
    <w:p w14:paraId="3E5DFD88" w14:textId="145265A4" w:rsidR="004A6837" w:rsidRDefault="004A6837" w:rsidP="004A6837">
      <w:pPr>
        <w:tabs>
          <w:tab w:val="left" w:pos="2694"/>
          <w:tab w:val="left" w:pos="3119"/>
        </w:tabs>
        <w:rPr>
          <w:rFonts w:ascii="Arial" w:hAnsi="Arial" w:cs="Arial"/>
        </w:rPr>
      </w:pPr>
      <w:r w:rsidRPr="00483B62">
        <w:rPr>
          <w:rFonts w:ascii="Arial" w:hAnsi="Arial" w:cs="Arial"/>
        </w:rPr>
        <w:t xml:space="preserve">Beginn und voraussichtliches </w:t>
      </w:r>
      <w:r w:rsidRPr="00483B62">
        <w:rPr>
          <w:rFonts w:ascii="Arial" w:hAnsi="Arial" w:cs="Arial"/>
        </w:rPr>
        <w:br/>
        <w:t xml:space="preserve">Ende des pädagogischen </w:t>
      </w:r>
      <w:r w:rsidRPr="00483B62">
        <w:rPr>
          <w:rFonts w:ascii="Arial" w:hAnsi="Arial" w:cs="Arial"/>
        </w:rPr>
        <w:br/>
        <w:t>Vorbereitungsdienstes</w:t>
      </w:r>
      <w:r>
        <w:rPr>
          <w:rFonts w:ascii="Arial" w:hAnsi="Arial" w:cs="Arial"/>
        </w:rPr>
        <w:t xml:space="preserve"> von</w:t>
      </w:r>
      <w:r w:rsidRPr="00483B62">
        <w:rPr>
          <w:rFonts w:ascii="Arial" w:hAnsi="Arial" w:cs="Arial"/>
          <w:b/>
        </w:rPr>
        <w:t>:</w:t>
      </w:r>
      <w:r w:rsidRPr="00483B62">
        <w:rPr>
          <w:rFonts w:ascii="Arial" w:hAnsi="Arial" w:cs="Arial"/>
          <w:b/>
        </w:rPr>
        <w:tab/>
        <w:t xml:space="preserve">   </w:t>
      </w:r>
      <w:bookmarkStart w:id="3" w:name="Text5"/>
      <w:r w:rsidRPr="00483B62">
        <w:rPr>
          <w:rFonts w:ascii="Arial" w:hAnsi="Arial" w:cs="Arial"/>
        </w:rPr>
        <w:fldChar w:fldCharType="begin">
          <w:ffData>
            <w:name w:val="Text5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  <w:bookmarkEnd w:id="3"/>
      <w:r w:rsidRPr="00483B62">
        <w:rPr>
          <w:rFonts w:ascii="Arial" w:hAnsi="Arial" w:cs="Arial"/>
        </w:rPr>
        <w:t xml:space="preserve">  bis: </w:t>
      </w:r>
      <w:r w:rsidRPr="00483B62">
        <w:rPr>
          <w:rFonts w:ascii="Arial" w:hAnsi="Arial" w:cs="Arial"/>
        </w:rPr>
        <w:fldChar w:fldCharType="begin">
          <w:ffData>
            <w:name w:val="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00011905" w14:textId="77777777" w:rsidR="004A6837" w:rsidRPr="00483B62" w:rsidRDefault="004A6837" w:rsidP="004A6837">
      <w:pPr>
        <w:tabs>
          <w:tab w:val="left" w:pos="2694"/>
          <w:tab w:val="left" w:pos="3119"/>
        </w:tabs>
        <w:rPr>
          <w:rFonts w:ascii="Arial" w:hAnsi="Arial" w:cs="Arial"/>
        </w:rPr>
      </w:pPr>
    </w:p>
    <w:p w14:paraId="36D42F8F" w14:textId="77777777" w:rsidR="004A6837" w:rsidRDefault="004A6837" w:rsidP="004A6837">
      <w:pPr>
        <w:tabs>
          <w:tab w:val="left" w:pos="2694"/>
          <w:tab w:val="left" w:pos="3119"/>
        </w:tabs>
        <w:rPr>
          <w:rFonts w:ascii="Arial" w:hAnsi="Arial" w:cs="Arial"/>
        </w:rPr>
      </w:pPr>
      <w:r w:rsidRPr="00483B62">
        <w:rPr>
          <w:rFonts w:ascii="Arial" w:hAnsi="Arial" w:cs="Arial"/>
        </w:rPr>
        <w:t xml:space="preserve">Unterrichtseinsatz: </w:t>
      </w:r>
      <w:r w:rsidRPr="00483B62">
        <w:rPr>
          <w:rFonts w:ascii="Arial" w:hAnsi="Arial" w:cs="Arial"/>
        </w:rPr>
        <w:tab/>
        <w:t xml:space="preserve">   </w:t>
      </w:r>
      <w:r w:rsidRPr="00483B62">
        <w:rPr>
          <w:rFonts w:ascii="Arial" w:hAnsi="Arial" w:cs="Arial"/>
        </w:rPr>
        <w:fldChar w:fldCharType="begin">
          <w:ffData>
            <w:name w:val="Text4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63DD483F" w14:textId="77777777" w:rsidR="004A6837" w:rsidRDefault="004A6837" w:rsidP="004A6837">
      <w:pPr>
        <w:tabs>
          <w:tab w:val="left" w:pos="2694"/>
          <w:tab w:val="left" w:pos="3119"/>
        </w:tabs>
        <w:rPr>
          <w:rFonts w:ascii="Arial" w:hAnsi="Arial" w:cs="Arial"/>
        </w:rPr>
      </w:pPr>
    </w:p>
    <w:p w14:paraId="05316309" w14:textId="11934155" w:rsidR="004A6837" w:rsidRPr="00483B62" w:rsidRDefault="004A6837" w:rsidP="004A6837">
      <w:pPr>
        <w:tabs>
          <w:tab w:val="left" w:pos="2694"/>
          <w:tab w:val="left" w:pos="3119"/>
        </w:tabs>
        <w:rPr>
          <w:rFonts w:ascii="Arial" w:hAnsi="Arial" w:cs="Arial"/>
          <w:lang w:val="en-US"/>
        </w:rPr>
      </w:pPr>
      <w:r>
        <w:rPr>
          <w:rFonts w:ascii="Arial" w:hAnsi="Arial" w:cs="Arial"/>
          <w:lang w:val="en-US"/>
        </w:rPr>
        <w:t>______________________________________________________________________</w:t>
      </w:r>
    </w:p>
    <w:p w14:paraId="446A49F8" w14:textId="77777777" w:rsidR="004A6837" w:rsidRDefault="004A6837" w:rsidP="004A6837">
      <w:pPr>
        <w:tabs>
          <w:tab w:val="left" w:pos="2694"/>
          <w:tab w:val="left" w:pos="3119"/>
        </w:tabs>
        <w:rPr>
          <w:rFonts w:ascii="Arial" w:eastAsia="Times New Roman" w:hAnsi="Arial" w:cs="Arial"/>
          <w:b/>
          <w:bCs/>
          <w:sz w:val="24"/>
          <w:szCs w:val="24"/>
          <w:lang w:eastAsia="de-DE"/>
        </w:rPr>
      </w:pPr>
    </w:p>
    <w:p w14:paraId="52B0FAD4" w14:textId="3B298F46" w:rsidR="004A6837" w:rsidRDefault="004A6837" w:rsidP="004A6837">
      <w:pPr>
        <w:tabs>
          <w:tab w:val="left" w:pos="2694"/>
          <w:tab w:val="left" w:pos="3119"/>
        </w:tabs>
        <w:rPr>
          <w:rFonts w:ascii="Arial" w:eastAsia="Times New Roman" w:hAnsi="Arial" w:cs="Arial"/>
          <w:b/>
          <w:bCs/>
          <w:sz w:val="24"/>
          <w:szCs w:val="24"/>
          <w:lang w:eastAsia="de-DE"/>
        </w:rPr>
      </w:pPr>
      <w:r w:rsidRPr="00483B62">
        <w:rPr>
          <w:rFonts w:ascii="Arial" w:eastAsia="Times New Roman" w:hAnsi="Arial" w:cs="Arial"/>
          <w:b/>
          <w:bCs/>
          <w:sz w:val="24"/>
          <w:szCs w:val="24"/>
          <w:lang w:eastAsia="de-DE"/>
        </w:rPr>
        <w:t>II. Be</w:t>
      </w:r>
      <w:r>
        <w:rPr>
          <w:rFonts w:ascii="Arial" w:eastAsia="Times New Roman" w:hAnsi="Arial" w:cs="Arial"/>
          <w:b/>
          <w:bCs/>
          <w:sz w:val="24"/>
          <w:szCs w:val="24"/>
          <w:lang w:eastAsia="de-DE"/>
        </w:rPr>
        <w:t>urteilungsbereiche</w:t>
      </w:r>
    </w:p>
    <w:p w14:paraId="0F7F267E" w14:textId="77777777" w:rsidR="004A6837" w:rsidRPr="00483B62" w:rsidRDefault="004A6837" w:rsidP="004A6837">
      <w:pPr>
        <w:tabs>
          <w:tab w:val="left" w:pos="2694"/>
          <w:tab w:val="left" w:pos="3119"/>
        </w:tabs>
        <w:rPr>
          <w:rFonts w:ascii="Arial" w:hAnsi="Arial" w:cs="Arial"/>
          <w:b/>
        </w:rPr>
      </w:pPr>
    </w:p>
    <w:p w14:paraId="6A937772" w14:textId="77777777" w:rsidR="004A6837" w:rsidRPr="007B0C39" w:rsidRDefault="004A6837" w:rsidP="004A6837">
      <w:pPr>
        <w:rPr>
          <w:rFonts w:ascii="Arial" w:hAnsi="Arial" w:cs="Arial"/>
          <w:sz w:val="18"/>
          <w:szCs w:val="18"/>
        </w:rPr>
      </w:pPr>
      <w:r w:rsidRPr="00483B62">
        <w:rPr>
          <w:rFonts w:ascii="Arial" w:hAnsi="Arial" w:cs="Arial"/>
          <w:b/>
        </w:rPr>
        <w:t>Handlungsfeld Unterrichten:</w:t>
      </w:r>
    </w:p>
    <w:bookmarkStart w:id="4" w:name="Text6"/>
    <w:p w14:paraId="365A47DA" w14:textId="77777777" w:rsidR="004A6837" w:rsidRDefault="004A6837" w:rsidP="004A6837">
      <w:pPr>
        <w:rPr>
          <w:rFonts w:ascii="Arial" w:hAnsi="Arial" w:cs="Arial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  <w:bookmarkEnd w:id="4"/>
    </w:p>
    <w:p w14:paraId="40833E34" w14:textId="77777777" w:rsidR="004A6837" w:rsidRDefault="004A6837" w:rsidP="004A6837">
      <w:pPr>
        <w:rPr>
          <w:rFonts w:ascii="Arial" w:hAnsi="Arial" w:cs="Arial"/>
          <w:b/>
        </w:rPr>
      </w:pPr>
    </w:p>
    <w:p w14:paraId="05F619BA" w14:textId="77777777" w:rsidR="004A6837" w:rsidRDefault="004A6837" w:rsidP="004A6837">
      <w:pPr>
        <w:rPr>
          <w:rFonts w:ascii="Arial" w:hAnsi="Arial" w:cs="Arial"/>
          <w:b/>
        </w:rPr>
      </w:pPr>
    </w:p>
    <w:p w14:paraId="4D4596F6" w14:textId="77777777" w:rsidR="004A6837" w:rsidRDefault="004A6837" w:rsidP="004A6837">
      <w:pPr>
        <w:rPr>
          <w:rFonts w:ascii="Arial" w:hAnsi="Arial" w:cs="Arial"/>
          <w:b/>
        </w:rPr>
      </w:pPr>
      <w:r w:rsidRPr="00483B62">
        <w:rPr>
          <w:rFonts w:ascii="Arial" w:hAnsi="Arial" w:cs="Arial"/>
          <w:b/>
        </w:rPr>
        <w:t xml:space="preserve">Handlungsfeld </w:t>
      </w:r>
      <w:r>
        <w:rPr>
          <w:rFonts w:ascii="Arial" w:hAnsi="Arial" w:cs="Arial"/>
          <w:b/>
        </w:rPr>
        <w:t xml:space="preserve">Erziehen, Beraten, </w:t>
      </w:r>
      <w:r w:rsidRPr="00483B62">
        <w:rPr>
          <w:rFonts w:ascii="Arial" w:hAnsi="Arial" w:cs="Arial"/>
          <w:b/>
        </w:rPr>
        <w:t>Betreuen:</w:t>
      </w:r>
    </w:p>
    <w:p w14:paraId="01BD4386" w14:textId="77777777" w:rsidR="004A6837" w:rsidRPr="00483B62" w:rsidRDefault="004A6837" w:rsidP="004A6837">
      <w:pPr>
        <w:rPr>
          <w:rFonts w:ascii="Arial" w:hAnsi="Arial" w:cs="Arial"/>
          <w:lang w:val="en-US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54D40B39" w14:textId="77777777" w:rsidR="004A6837" w:rsidRDefault="004A6837" w:rsidP="004A6837">
      <w:pPr>
        <w:rPr>
          <w:rFonts w:ascii="Arial" w:hAnsi="Arial" w:cs="Arial"/>
          <w:lang w:val="en-US"/>
        </w:rPr>
      </w:pPr>
    </w:p>
    <w:p w14:paraId="65BF759B" w14:textId="77777777" w:rsidR="004A6837" w:rsidRDefault="004A6837" w:rsidP="004A6837">
      <w:pPr>
        <w:rPr>
          <w:rFonts w:ascii="Arial" w:hAnsi="Arial" w:cs="Arial"/>
          <w:b/>
        </w:rPr>
      </w:pPr>
    </w:p>
    <w:p w14:paraId="7D0F9B5D" w14:textId="77777777" w:rsidR="004A6837" w:rsidRDefault="004A6837" w:rsidP="004A6837">
      <w:pPr>
        <w:rPr>
          <w:rFonts w:ascii="Arial" w:hAnsi="Arial" w:cs="Arial"/>
          <w:b/>
        </w:rPr>
      </w:pPr>
      <w:r w:rsidRPr="00483B62">
        <w:rPr>
          <w:rFonts w:ascii="Arial" w:hAnsi="Arial" w:cs="Arial"/>
          <w:b/>
        </w:rPr>
        <w:t xml:space="preserve">Handlungsfeld </w:t>
      </w:r>
      <w:r>
        <w:rPr>
          <w:rFonts w:ascii="Arial" w:hAnsi="Arial" w:cs="Arial"/>
          <w:b/>
        </w:rPr>
        <w:t xml:space="preserve">Diagnostizieren, Fördern, </w:t>
      </w:r>
      <w:r w:rsidRPr="00483B62">
        <w:rPr>
          <w:rFonts w:ascii="Arial" w:hAnsi="Arial" w:cs="Arial"/>
          <w:b/>
        </w:rPr>
        <w:t>Beurteilen:</w:t>
      </w:r>
    </w:p>
    <w:p w14:paraId="5AC839BE" w14:textId="77777777" w:rsidR="004A6837" w:rsidRPr="00483B62" w:rsidRDefault="004A6837" w:rsidP="004A6837">
      <w:pPr>
        <w:rPr>
          <w:rFonts w:ascii="Arial" w:hAnsi="Arial" w:cs="Arial"/>
          <w:lang w:val="en-US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4E5C0AB6" w14:textId="77777777" w:rsidR="004A6837" w:rsidRDefault="004A6837" w:rsidP="004A6837">
      <w:pPr>
        <w:rPr>
          <w:rFonts w:ascii="Arial" w:hAnsi="Arial" w:cs="Arial"/>
          <w:lang w:val="en-US"/>
        </w:rPr>
      </w:pPr>
    </w:p>
    <w:p w14:paraId="3C13B60B" w14:textId="77777777" w:rsidR="004A6837" w:rsidRDefault="004A6837" w:rsidP="004A6837">
      <w:pPr>
        <w:rPr>
          <w:rFonts w:ascii="Arial" w:hAnsi="Arial" w:cs="Arial"/>
          <w:lang w:val="en-US"/>
        </w:rPr>
      </w:pPr>
    </w:p>
    <w:p w14:paraId="5B3B9A3D" w14:textId="77777777" w:rsidR="004A6837" w:rsidRDefault="004A6837" w:rsidP="004A6837">
      <w:pPr>
        <w:rPr>
          <w:rFonts w:ascii="Arial" w:hAnsi="Arial" w:cs="Arial"/>
          <w:b/>
        </w:rPr>
      </w:pPr>
      <w:r w:rsidRPr="00483B62">
        <w:rPr>
          <w:rFonts w:ascii="Arial" w:hAnsi="Arial" w:cs="Arial"/>
          <w:b/>
        </w:rPr>
        <w:t>Handlungsfeld Innovieren in Unterricht und Schule mit dem Schwerpunkt bildungspolitisch relevanter Fragestellungen:</w:t>
      </w:r>
    </w:p>
    <w:p w14:paraId="1898F2A0" w14:textId="77777777" w:rsidR="004A6837" w:rsidRPr="008F39DA" w:rsidRDefault="004A6837" w:rsidP="004A6837">
      <w:pPr>
        <w:spacing w:line="240" w:lineRule="auto"/>
        <w:jc w:val="both"/>
        <w:rPr>
          <w:rFonts w:ascii="Arial" w:hAnsi="Arial" w:cs="Arial"/>
          <w:b/>
          <w:sz w:val="18"/>
          <w:szCs w:val="18"/>
        </w:rPr>
      </w:pPr>
    </w:p>
    <w:p w14:paraId="3EA09D25" w14:textId="77777777" w:rsidR="004A6837" w:rsidRPr="00483B62" w:rsidRDefault="004A6837" w:rsidP="004A6837">
      <w:pPr>
        <w:rPr>
          <w:rFonts w:ascii="Arial" w:hAnsi="Arial" w:cs="Arial"/>
          <w:lang w:val="en-US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32B9770C" w14:textId="77777777" w:rsidR="004A6837" w:rsidRDefault="004A6837" w:rsidP="004A6837">
      <w:pPr>
        <w:rPr>
          <w:rFonts w:ascii="Arial" w:hAnsi="Arial" w:cs="Arial"/>
          <w:b/>
        </w:rPr>
      </w:pPr>
      <w:r w:rsidRPr="00483B62">
        <w:rPr>
          <w:rFonts w:ascii="Arial" w:hAnsi="Arial" w:cs="Arial"/>
          <w:b/>
        </w:rPr>
        <w:lastRenderedPageBreak/>
        <w:t>Zusammenarbeit mit Kolleginnen und Kollegen:</w:t>
      </w:r>
    </w:p>
    <w:p w14:paraId="1018E2B3" w14:textId="77777777" w:rsidR="004A6837" w:rsidRPr="008F39DA" w:rsidRDefault="004A6837" w:rsidP="004A6837">
      <w:pPr>
        <w:spacing w:line="240" w:lineRule="auto"/>
        <w:jc w:val="both"/>
        <w:rPr>
          <w:rFonts w:ascii="Arial" w:hAnsi="Arial" w:cs="Arial"/>
          <w:sz w:val="18"/>
          <w:szCs w:val="18"/>
        </w:rPr>
      </w:pPr>
    </w:p>
    <w:p w14:paraId="25BDB09D" w14:textId="77777777" w:rsidR="004A6837" w:rsidRPr="00483B62" w:rsidRDefault="004A6837" w:rsidP="004A6837">
      <w:pPr>
        <w:rPr>
          <w:rFonts w:ascii="Arial" w:hAnsi="Arial" w:cs="Arial"/>
          <w:lang w:val="en-US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792D4ABA" w14:textId="77777777" w:rsidR="004A6837" w:rsidRPr="00483B62" w:rsidRDefault="004A6837" w:rsidP="004A6837">
      <w:pPr>
        <w:rPr>
          <w:rFonts w:ascii="Arial" w:hAnsi="Arial" w:cs="Arial"/>
          <w:lang w:val="en-US"/>
        </w:rPr>
      </w:pPr>
    </w:p>
    <w:p w14:paraId="5998BDA6" w14:textId="77777777" w:rsidR="004A6837" w:rsidRDefault="004A6837" w:rsidP="004A6837">
      <w:pPr>
        <w:rPr>
          <w:rFonts w:ascii="Arial" w:hAnsi="Arial" w:cs="Arial"/>
          <w:b/>
        </w:rPr>
      </w:pPr>
    </w:p>
    <w:p w14:paraId="53B081B7" w14:textId="77777777" w:rsidR="004A6837" w:rsidRDefault="004A6837" w:rsidP="004A6837">
      <w:pPr>
        <w:rPr>
          <w:rFonts w:ascii="Arial" w:hAnsi="Arial" w:cs="Arial"/>
          <w:b/>
        </w:rPr>
      </w:pPr>
      <w:r w:rsidRPr="00483B62">
        <w:rPr>
          <w:rFonts w:ascii="Arial" w:hAnsi="Arial" w:cs="Arial"/>
          <w:b/>
        </w:rPr>
        <w:t>Wahrnehmung dienstlicher Aufgaben:</w:t>
      </w:r>
    </w:p>
    <w:p w14:paraId="356D1F59" w14:textId="77777777" w:rsidR="004A6837" w:rsidRDefault="004A6837" w:rsidP="004A6837">
      <w:pPr>
        <w:rPr>
          <w:rFonts w:ascii="Arial" w:hAnsi="Arial" w:cs="Arial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36587951" w14:textId="77777777" w:rsidR="004A6837" w:rsidRDefault="004A6837" w:rsidP="004A6837">
      <w:pPr>
        <w:rPr>
          <w:rFonts w:ascii="Arial" w:hAnsi="Arial" w:cs="Arial"/>
        </w:rPr>
      </w:pPr>
    </w:p>
    <w:p w14:paraId="7B32E60C" w14:textId="77777777" w:rsidR="004A6837" w:rsidRDefault="004A6837" w:rsidP="004A6837">
      <w:pPr>
        <w:rPr>
          <w:rFonts w:ascii="Arial" w:hAnsi="Arial" w:cs="Arial"/>
        </w:rPr>
      </w:pPr>
    </w:p>
    <w:p w14:paraId="6313B9F2" w14:textId="77777777" w:rsidR="004A6837" w:rsidRDefault="004A6837" w:rsidP="004A6837">
      <w:pPr>
        <w:rPr>
          <w:rFonts w:ascii="Arial" w:hAnsi="Arial" w:cs="Arial"/>
          <w:lang w:val="en-US"/>
        </w:rPr>
      </w:pPr>
    </w:p>
    <w:p w14:paraId="2E4CA46B" w14:textId="43FA92CD" w:rsidR="004A6837" w:rsidRDefault="004A6837" w:rsidP="004A6837">
      <w:pPr>
        <w:rPr>
          <w:rFonts w:ascii="Arial" w:hAnsi="Arial" w:cs="Arial"/>
          <w:lang w:val="en-US"/>
        </w:rPr>
      </w:pPr>
      <w:r>
        <w:rPr>
          <w:rFonts w:ascii="Arial" w:hAnsi="Arial" w:cs="Arial"/>
          <w:lang w:val="en-US"/>
        </w:rPr>
        <w:t>______________________________________________________________________</w:t>
      </w:r>
    </w:p>
    <w:p w14:paraId="3255DE99" w14:textId="77777777" w:rsidR="004A6837" w:rsidRDefault="004A6837" w:rsidP="004A6837">
      <w:pPr>
        <w:rPr>
          <w:rFonts w:ascii="Arial" w:hAnsi="Arial" w:cs="Arial"/>
          <w:b/>
        </w:rPr>
      </w:pPr>
    </w:p>
    <w:p w14:paraId="0B978C2A" w14:textId="0E000894" w:rsidR="004A6837" w:rsidRDefault="004A6837" w:rsidP="004A6837">
      <w:pPr>
        <w:rPr>
          <w:rFonts w:ascii="Arial" w:hAnsi="Arial" w:cs="Arial"/>
          <w:b/>
        </w:rPr>
      </w:pPr>
      <w:r>
        <w:rPr>
          <w:rFonts w:ascii="Arial" w:hAnsi="Arial" w:cs="Arial"/>
          <w:b/>
        </w:rPr>
        <w:t>III. Abschließende Beurteilung</w:t>
      </w:r>
    </w:p>
    <w:p w14:paraId="3E86CA92" w14:textId="77777777" w:rsidR="004A6837" w:rsidRDefault="004A6837" w:rsidP="004A6837">
      <w:pPr>
        <w:rPr>
          <w:rFonts w:ascii="Arial" w:hAnsi="Arial" w:cs="Arial"/>
          <w:b/>
        </w:rPr>
      </w:pPr>
    </w:p>
    <w:p w14:paraId="4FE8E5BF" w14:textId="77777777" w:rsidR="004A6837" w:rsidRPr="00483B62" w:rsidRDefault="004A6837" w:rsidP="004A6837">
      <w:pPr>
        <w:rPr>
          <w:rFonts w:ascii="Arial" w:hAnsi="Arial" w:cs="Arial"/>
          <w:b/>
        </w:rPr>
      </w:pPr>
      <w:r w:rsidRPr="00483B62">
        <w:rPr>
          <w:rFonts w:ascii="Arial" w:hAnsi="Arial" w:cs="Arial"/>
          <w:b/>
        </w:rPr>
        <w:t xml:space="preserve">Begründung des Gesamturteils nach § 42 </w:t>
      </w:r>
      <w:proofErr w:type="spellStart"/>
      <w:r w:rsidRPr="00483B62">
        <w:rPr>
          <w:rFonts w:ascii="Arial" w:hAnsi="Arial" w:cs="Arial"/>
          <w:b/>
        </w:rPr>
        <w:t>HLbG</w:t>
      </w:r>
      <w:proofErr w:type="spellEnd"/>
      <w:r w:rsidRPr="00483B62">
        <w:rPr>
          <w:rFonts w:ascii="Arial" w:hAnsi="Arial" w:cs="Arial"/>
          <w:b/>
        </w:rPr>
        <w:t xml:space="preserve"> i. V. m. § 47 </w:t>
      </w:r>
      <w:proofErr w:type="spellStart"/>
      <w:r w:rsidRPr="00483B62">
        <w:rPr>
          <w:rFonts w:ascii="Arial" w:hAnsi="Arial" w:cs="Arial"/>
          <w:b/>
        </w:rPr>
        <w:t>HLbGDV</w:t>
      </w:r>
      <w:proofErr w:type="spellEnd"/>
      <w:r w:rsidRPr="00483B62">
        <w:rPr>
          <w:rFonts w:ascii="Arial" w:hAnsi="Arial" w:cs="Arial"/>
          <w:b/>
        </w:rPr>
        <w:t xml:space="preserve"> </w:t>
      </w:r>
    </w:p>
    <w:p w14:paraId="34C2BCF5" w14:textId="77777777" w:rsidR="004A6837" w:rsidRDefault="004A6837" w:rsidP="004A6837">
      <w:pPr>
        <w:rPr>
          <w:rFonts w:ascii="Arial" w:hAnsi="Arial" w:cs="Arial"/>
        </w:rPr>
      </w:pPr>
      <w:r w:rsidRPr="00483B62">
        <w:rPr>
          <w:rFonts w:ascii="Arial" w:hAnsi="Arial" w:cs="Arial"/>
        </w:rPr>
        <w:fldChar w:fldCharType="begin">
          <w:ffData>
            <w:name w:val="Text6"/>
            <w:enabled/>
            <w:calcOnExit w:val="0"/>
            <w:textInput/>
          </w:ffData>
        </w:fldChar>
      </w:r>
      <w:r w:rsidRPr="00483B62">
        <w:rPr>
          <w:rFonts w:ascii="Arial" w:hAnsi="Arial" w:cs="Arial"/>
        </w:rPr>
        <w:instrText xml:space="preserve"> FORMTEXT </w:instrText>
      </w:r>
      <w:r w:rsidRPr="00483B62">
        <w:rPr>
          <w:rFonts w:ascii="Arial" w:hAnsi="Arial" w:cs="Arial"/>
        </w:rPr>
      </w:r>
      <w:r w:rsidRPr="00483B62">
        <w:rPr>
          <w:rFonts w:ascii="Arial" w:hAnsi="Arial" w:cs="Arial"/>
        </w:rPr>
        <w:fldChar w:fldCharType="separate"/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  <w:noProof/>
        </w:rPr>
        <w:t> </w:t>
      </w:r>
      <w:r w:rsidRPr="00483B62">
        <w:rPr>
          <w:rFonts w:ascii="Arial" w:hAnsi="Arial" w:cs="Arial"/>
        </w:rPr>
        <w:fldChar w:fldCharType="end"/>
      </w:r>
    </w:p>
    <w:p w14:paraId="2DD7E46A" w14:textId="77777777" w:rsidR="004A6837" w:rsidRDefault="004A6837" w:rsidP="004A6837">
      <w:pPr>
        <w:rPr>
          <w:rFonts w:ascii="Arial" w:hAnsi="Arial" w:cs="Arial"/>
        </w:rPr>
      </w:pPr>
    </w:p>
    <w:p w14:paraId="4E626F14" w14:textId="77777777" w:rsidR="004A6837" w:rsidRDefault="004A6837" w:rsidP="004A6837">
      <w:pPr>
        <w:rPr>
          <w:rFonts w:ascii="Arial" w:hAnsi="Arial" w:cs="Arial"/>
        </w:rPr>
      </w:pPr>
    </w:p>
    <w:p w14:paraId="5310F04C" w14:textId="0ECE9745" w:rsidR="004A6837" w:rsidRPr="00483B62" w:rsidRDefault="004A6837" w:rsidP="004A6837">
      <w:pPr>
        <w:rPr>
          <w:rFonts w:ascii="Arial" w:hAnsi="Arial" w:cs="Arial"/>
          <w:lang w:val="en-US"/>
        </w:rPr>
      </w:pPr>
    </w:p>
    <w:p w14:paraId="4921E399" w14:textId="54160C18" w:rsidR="004A6837" w:rsidRDefault="004A6837" w:rsidP="004A6837">
      <w:pPr>
        <w:rPr>
          <w:rFonts w:ascii="Arial" w:hAnsi="Arial" w:cs="Arial"/>
        </w:rPr>
      </w:pPr>
      <w:r w:rsidRPr="00483B62">
        <w:rPr>
          <w:rFonts w:ascii="Arial" w:hAnsi="Arial" w:cs="Arial"/>
          <w:b/>
        </w:rPr>
        <w:t>Gesamtbeurteilung:</w:t>
      </w:r>
      <w:r w:rsidRPr="00483B62">
        <w:rPr>
          <w:rFonts w:ascii="Arial" w:hAnsi="Arial" w:cs="Arial"/>
          <w:b/>
        </w:rPr>
        <w:tab/>
        <w:t xml:space="preserve">  </w:t>
      </w:r>
      <w:sdt>
        <w:sdtPr>
          <w:rPr>
            <w:rFonts w:ascii="Arial" w:hAnsi="Arial" w:cs="Arial"/>
            <w:b/>
          </w:rPr>
          <w:alias w:val="Notenpunkte"/>
          <w:tag w:val="Notenpunkte"/>
          <w:id w:val="-1381934862"/>
          <w:placeholder>
            <w:docPart w:val="74F954AA813544759FF4E7C1DEC00BDA"/>
          </w:placeholder>
          <w:showingPlcHdr/>
          <w:comboBox>
            <w:listItem w:value="Wählen Sie ein Element aus."/>
            <w:listItem w:displayText="15" w:value="15"/>
            <w:listItem w:displayText="14" w:value="14"/>
            <w:listItem w:displayText="13" w:value="13"/>
            <w:listItem w:displayText="12" w:value="12"/>
            <w:listItem w:displayText="11" w:value="11"/>
            <w:listItem w:displayText="10" w:value="10"/>
            <w:listItem w:displayText="9" w:value="9"/>
            <w:listItem w:displayText="8" w:value="8"/>
            <w:listItem w:displayText="7" w:value="7"/>
            <w:listItem w:displayText="6" w:value="6"/>
            <w:listItem w:displayText="5" w:value="5"/>
            <w:listItem w:displayText="4" w:value="4"/>
            <w:listItem w:displayText="3" w:value="3"/>
            <w:listItem w:displayText="2" w:value="2"/>
            <w:listItem w:displayText="1" w:value="1"/>
            <w:listItem w:displayText="0" w:value="0"/>
          </w:comboBox>
        </w:sdtPr>
        <w:sdtEndPr/>
        <w:sdtContent>
          <w:r w:rsidRPr="00124D20">
            <w:rPr>
              <w:rStyle w:val="Platzhaltertext"/>
            </w:rPr>
            <w:t>Wählen Sie ein Element aus.</w:t>
          </w:r>
        </w:sdtContent>
      </w:sdt>
      <w:r>
        <w:rPr>
          <w:rFonts w:ascii="Arial" w:hAnsi="Arial" w:cs="Arial"/>
          <w:b/>
        </w:rPr>
        <w:t xml:space="preserve"> </w:t>
      </w:r>
      <w:r w:rsidRPr="00483B62">
        <w:rPr>
          <w:rFonts w:ascii="Arial" w:hAnsi="Arial" w:cs="Arial"/>
          <w:b/>
        </w:rPr>
        <w:t>Punkte</w:t>
      </w:r>
    </w:p>
    <w:p w14:paraId="4E931A83" w14:textId="77777777" w:rsidR="004A6837" w:rsidRDefault="004A6837" w:rsidP="004A6837">
      <w:pPr>
        <w:pBdr>
          <w:bottom w:val="single" w:sz="4" w:space="1" w:color="auto"/>
        </w:pBdr>
        <w:rPr>
          <w:rFonts w:ascii="Arial" w:hAnsi="Arial" w:cs="Arial"/>
        </w:rPr>
      </w:pPr>
    </w:p>
    <w:p w14:paraId="168D47BE" w14:textId="77777777" w:rsidR="004A6837" w:rsidRPr="00483B62" w:rsidRDefault="004A6837" w:rsidP="004A6837">
      <w:pPr>
        <w:pBdr>
          <w:bottom w:val="single" w:sz="4" w:space="1" w:color="auto"/>
        </w:pBdr>
        <w:rPr>
          <w:rFonts w:ascii="Arial" w:hAnsi="Arial" w:cs="Arial"/>
        </w:rPr>
      </w:pPr>
    </w:p>
    <w:p w14:paraId="74BEE8F0" w14:textId="77777777" w:rsidR="004A6837" w:rsidRPr="00054229" w:rsidRDefault="004A6837" w:rsidP="004A6837">
      <w:pPr>
        <w:spacing w:after="120"/>
        <w:jc w:val="both"/>
        <w:rPr>
          <w:rFonts w:ascii="Arial" w:hAnsi="Arial" w:cs="Arial"/>
          <w:b/>
        </w:rPr>
      </w:pPr>
      <w:r w:rsidRPr="00054229">
        <w:rPr>
          <w:rFonts w:ascii="Arial" w:hAnsi="Arial" w:cs="Arial"/>
          <w:b/>
        </w:rPr>
        <w:t>Unterschrift</w:t>
      </w:r>
      <w:r>
        <w:rPr>
          <w:rFonts w:ascii="Arial" w:hAnsi="Arial" w:cs="Arial"/>
          <w:b/>
        </w:rPr>
        <w:t xml:space="preserve"> Schulleitung</w:t>
      </w:r>
    </w:p>
    <w:p w14:paraId="5AFB2C5B" w14:textId="77777777" w:rsidR="004A6837" w:rsidRPr="00054229" w:rsidRDefault="004A6837" w:rsidP="004A6837">
      <w:pPr>
        <w:spacing w:after="120"/>
        <w:jc w:val="both"/>
        <w:rPr>
          <w:rFonts w:ascii="Arial" w:hAnsi="Arial" w:cs="Arial"/>
        </w:rPr>
      </w:pPr>
    </w:p>
    <w:p w14:paraId="70E191EC" w14:textId="188B8C58" w:rsidR="004A6837" w:rsidRPr="00054229" w:rsidRDefault="004A6837" w:rsidP="004A6837">
      <w:pPr>
        <w:jc w:val="both"/>
        <w:rPr>
          <w:rFonts w:ascii="Arial" w:hAnsi="Arial" w:cs="Arial"/>
        </w:rPr>
      </w:pPr>
      <w:r w:rsidRPr="00054229">
        <w:rPr>
          <w:rFonts w:ascii="Arial" w:hAnsi="Arial" w:cs="Arial"/>
        </w:rPr>
        <w:t>_________________</w:t>
      </w:r>
      <w:r w:rsidRPr="00054229">
        <w:rPr>
          <w:rFonts w:ascii="Arial" w:hAnsi="Arial" w:cs="Arial"/>
        </w:rPr>
        <w:tab/>
        <w:t>_____________________</w:t>
      </w:r>
      <w:r>
        <w:rPr>
          <w:rFonts w:ascii="Arial" w:hAnsi="Arial" w:cs="Arial"/>
        </w:rPr>
        <w:t>____________</w:t>
      </w:r>
      <w:r w:rsidRPr="00054229">
        <w:rPr>
          <w:rFonts w:ascii="Arial" w:hAnsi="Arial" w:cs="Arial"/>
        </w:rPr>
        <w:t>____________________</w:t>
      </w:r>
    </w:p>
    <w:p w14:paraId="18A7F609" w14:textId="77777777" w:rsidR="004A6837" w:rsidRPr="00054229" w:rsidRDefault="004A6837" w:rsidP="004A6837">
      <w:pPr>
        <w:jc w:val="both"/>
        <w:rPr>
          <w:rFonts w:ascii="Arial" w:hAnsi="Arial" w:cs="Arial"/>
        </w:rPr>
      </w:pPr>
      <w:r w:rsidRPr="00054229">
        <w:rPr>
          <w:rFonts w:ascii="Arial" w:hAnsi="Arial" w:cs="Arial"/>
        </w:rPr>
        <w:t>Datum</w:t>
      </w:r>
      <w:r w:rsidRPr="00054229">
        <w:rPr>
          <w:rFonts w:ascii="Arial" w:hAnsi="Arial" w:cs="Arial"/>
        </w:rPr>
        <w:tab/>
      </w:r>
      <w:r w:rsidRPr="00054229">
        <w:rPr>
          <w:rFonts w:ascii="Arial" w:hAnsi="Arial" w:cs="Arial"/>
        </w:rPr>
        <w:tab/>
      </w:r>
      <w:r w:rsidRPr="00054229">
        <w:rPr>
          <w:rFonts w:ascii="Arial" w:hAnsi="Arial" w:cs="Arial"/>
        </w:rPr>
        <w:tab/>
      </w:r>
      <w:r w:rsidRPr="00054229">
        <w:rPr>
          <w:rFonts w:ascii="Arial" w:hAnsi="Arial" w:cs="Arial"/>
        </w:rPr>
        <w:tab/>
      </w:r>
      <w:sdt>
        <w:sdtPr>
          <w:rPr>
            <w:rFonts w:ascii="Arial" w:hAnsi="Arial" w:cs="Arial"/>
          </w:rPr>
          <w:alias w:val="Schulleitung"/>
          <w:tag w:val="Schulleitung"/>
          <w:id w:val="1378203640"/>
          <w:placeholder>
            <w:docPart w:val="74F954AA813544759FF4E7C1DEC00BDA"/>
          </w:placeholder>
          <w:showingPlcHdr/>
          <w:comboBox>
            <w:listItem w:value="Wählen Sie ein Element aus."/>
            <w:listItem w:displayText="Schulleiterin" w:value="Schulleiterin"/>
            <w:listItem w:displayText="Schulleiter" w:value="Schulleiter"/>
          </w:comboBox>
        </w:sdtPr>
        <w:sdtEndPr/>
        <w:sdtContent>
          <w:r w:rsidRPr="00124D20">
            <w:rPr>
              <w:rStyle w:val="Platzhaltertext"/>
            </w:rPr>
            <w:t>Wählen Sie ein Element aus.</w:t>
          </w:r>
        </w:sdtContent>
      </w:sdt>
      <w:r w:rsidRPr="00054229">
        <w:rPr>
          <w:rFonts w:ascii="Arial" w:hAnsi="Arial" w:cs="Arial"/>
        </w:rPr>
        <w:t xml:space="preserve">; </w:t>
      </w:r>
      <w:r>
        <w:rPr>
          <w:rFonts w:ascii="Arial" w:hAnsi="Arial" w:cs="Arial"/>
        </w:rPr>
        <w:t>Amtsbezeichnung</w:t>
      </w:r>
    </w:p>
    <w:p w14:paraId="7E966EF0" w14:textId="77777777" w:rsidR="004A6837" w:rsidRDefault="004A6837" w:rsidP="004A6837">
      <w:pPr>
        <w:jc w:val="both"/>
        <w:rPr>
          <w:rFonts w:ascii="Arial" w:hAnsi="Arial" w:cs="Arial"/>
        </w:rPr>
      </w:pPr>
    </w:p>
    <w:p w14:paraId="21C5AF07" w14:textId="77777777" w:rsidR="004A6837" w:rsidRPr="00054229" w:rsidRDefault="004A6837" w:rsidP="004A6837">
      <w:pPr>
        <w:jc w:val="both"/>
        <w:rPr>
          <w:rFonts w:ascii="Arial" w:hAnsi="Arial" w:cs="Arial"/>
        </w:rPr>
      </w:pPr>
    </w:p>
    <w:p w14:paraId="6C2AEBD0" w14:textId="77777777" w:rsidR="004A6837" w:rsidRDefault="004A6837" w:rsidP="004A6837">
      <w:pPr>
        <w:jc w:val="both"/>
        <w:rPr>
          <w:rFonts w:ascii="Arial" w:hAnsi="Arial" w:cs="Arial"/>
          <w:b/>
        </w:rPr>
      </w:pPr>
      <w:r w:rsidRPr="00054229">
        <w:rPr>
          <w:rFonts w:ascii="Arial" w:hAnsi="Arial" w:cs="Arial"/>
          <w:b/>
        </w:rPr>
        <w:t>Von der Beurteilung Kenntnis genommen:</w:t>
      </w:r>
    </w:p>
    <w:p w14:paraId="5698A2C9" w14:textId="77777777" w:rsidR="004A6837" w:rsidRPr="00054229" w:rsidRDefault="004A6837" w:rsidP="004A6837">
      <w:pPr>
        <w:jc w:val="both"/>
        <w:rPr>
          <w:rFonts w:ascii="Arial" w:hAnsi="Arial" w:cs="Arial"/>
          <w:b/>
        </w:rPr>
      </w:pPr>
    </w:p>
    <w:p w14:paraId="45A589DE" w14:textId="77777777" w:rsidR="004A6837" w:rsidRPr="00054229" w:rsidRDefault="004A6837" w:rsidP="004A6837">
      <w:pPr>
        <w:jc w:val="both"/>
        <w:rPr>
          <w:rFonts w:ascii="Arial" w:hAnsi="Arial" w:cs="Arial"/>
        </w:rPr>
      </w:pPr>
    </w:p>
    <w:p w14:paraId="7AA6D480" w14:textId="32B00FC9" w:rsidR="004A6837" w:rsidRPr="00054229" w:rsidRDefault="004A6837" w:rsidP="004A6837">
      <w:pPr>
        <w:jc w:val="both"/>
        <w:rPr>
          <w:rFonts w:ascii="Arial" w:hAnsi="Arial" w:cs="Arial"/>
        </w:rPr>
      </w:pPr>
      <w:r w:rsidRPr="00054229">
        <w:rPr>
          <w:rFonts w:ascii="Arial" w:hAnsi="Arial" w:cs="Arial"/>
        </w:rPr>
        <w:t>_________________</w:t>
      </w:r>
      <w:r w:rsidRPr="00054229">
        <w:rPr>
          <w:rFonts w:ascii="Arial" w:hAnsi="Arial" w:cs="Arial"/>
        </w:rPr>
        <w:tab/>
        <w:t>____________________________</w:t>
      </w:r>
      <w:r>
        <w:rPr>
          <w:rFonts w:ascii="Arial" w:hAnsi="Arial" w:cs="Arial"/>
        </w:rPr>
        <w:t>____________</w:t>
      </w:r>
      <w:r w:rsidRPr="00054229">
        <w:rPr>
          <w:rFonts w:ascii="Arial" w:hAnsi="Arial" w:cs="Arial"/>
        </w:rPr>
        <w:t>_____________</w:t>
      </w:r>
    </w:p>
    <w:p w14:paraId="6D331DF2" w14:textId="77777777" w:rsidR="004A6837" w:rsidRPr="00054229" w:rsidRDefault="004A6837" w:rsidP="004A6837">
      <w:pPr>
        <w:jc w:val="both"/>
        <w:rPr>
          <w:rFonts w:ascii="Arial" w:hAnsi="Arial" w:cs="Arial"/>
          <w:b/>
          <w:bCs/>
        </w:rPr>
      </w:pPr>
      <w:r w:rsidRPr="00054229">
        <w:rPr>
          <w:rFonts w:ascii="Arial" w:hAnsi="Arial" w:cs="Arial"/>
        </w:rPr>
        <w:t>Datum</w:t>
      </w:r>
      <w:r w:rsidRPr="00054229">
        <w:rPr>
          <w:rFonts w:ascii="Arial" w:hAnsi="Arial" w:cs="Arial"/>
        </w:rPr>
        <w:tab/>
      </w:r>
      <w:r w:rsidRPr="00054229">
        <w:rPr>
          <w:rFonts w:ascii="Arial" w:hAnsi="Arial" w:cs="Arial"/>
        </w:rPr>
        <w:tab/>
      </w:r>
      <w:r w:rsidRPr="00054229">
        <w:rPr>
          <w:rFonts w:ascii="Arial" w:hAnsi="Arial" w:cs="Arial"/>
        </w:rPr>
        <w:tab/>
      </w:r>
      <w:r w:rsidRPr="00054229">
        <w:rPr>
          <w:rFonts w:ascii="Arial" w:hAnsi="Arial" w:cs="Arial"/>
        </w:rPr>
        <w:tab/>
        <w:t>Lehrkraft im Vorbereitungsdienst</w:t>
      </w:r>
    </w:p>
    <w:p w14:paraId="5D10B909" w14:textId="77777777" w:rsidR="004A6837" w:rsidRPr="00483B62" w:rsidRDefault="004A6837" w:rsidP="004A6837">
      <w:pPr>
        <w:rPr>
          <w:rFonts w:ascii="Arial" w:hAnsi="Arial" w:cs="Arial"/>
        </w:rPr>
      </w:pPr>
    </w:p>
    <w:p w14:paraId="75CFF242" w14:textId="22B729F6" w:rsidR="00063AD8" w:rsidRPr="00C009F3" w:rsidRDefault="00C009F3" w:rsidP="00783090">
      <w:pPr>
        <w:rPr>
          <w:b/>
          <w:bCs/>
          <w:u w:val="single"/>
        </w:rPr>
      </w:pPr>
      <w:r w:rsidRPr="00C009F3">
        <w:rPr>
          <w:b/>
          <w:bCs/>
          <w:u w:val="single"/>
        </w:rPr>
        <w:t>Urschriftlich zurück an:</w:t>
      </w:r>
    </w:p>
    <w:p w14:paraId="6B0CE0D8" w14:textId="68E42E96" w:rsidR="00C009F3" w:rsidRDefault="00C009F3" w:rsidP="00783090">
      <w:r>
        <w:t xml:space="preserve">Studienseminar für </w:t>
      </w:r>
      <w:r w:rsidR="00D47BD8">
        <w:t>Gymnasien</w:t>
      </w:r>
    </w:p>
    <w:p w14:paraId="523C9E73" w14:textId="10F64EB5" w:rsidR="00C009F3" w:rsidRDefault="00D47BD8" w:rsidP="00783090">
      <w:r>
        <w:t>Robert-Koch-Straße 17</w:t>
      </w:r>
    </w:p>
    <w:p w14:paraId="3E57131C" w14:textId="1EE21A19" w:rsidR="00C009F3" w:rsidRPr="00783090" w:rsidRDefault="00D47BD8" w:rsidP="00783090">
      <w:r>
        <w:t>35037 Marburg</w:t>
      </w:r>
    </w:p>
    <w:sectPr w:rsidR="00C009F3" w:rsidRPr="00783090" w:rsidSect="004A6837">
      <w:headerReference w:type="default" r:id="rId11"/>
      <w:footerReference w:type="default" r:id="rId12"/>
      <w:headerReference w:type="first" r:id="rId13"/>
      <w:footerReference w:type="first" r:id="rId14"/>
      <w:pgSz w:w="11906" w:h="16838"/>
      <w:pgMar w:top="532" w:right="1843" w:bottom="1985" w:left="1418" w:header="1418" w:footer="59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61E25B6" w14:textId="77777777" w:rsidR="00166E6C" w:rsidRDefault="00166E6C" w:rsidP="00ED2141">
      <w:pPr>
        <w:spacing w:line="240" w:lineRule="auto"/>
      </w:pPr>
      <w:r>
        <w:separator/>
      </w:r>
    </w:p>
  </w:endnote>
  <w:endnote w:type="continuationSeparator" w:id="0">
    <w:p w14:paraId="100E6CBE" w14:textId="77777777" w:rsidR="00166E6C" w:rsidRDefault="00166E6C" w:rsidP="00ED2141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Hessen Gellix">
    <w:panose1 w:val="020B0604030102000003"/>
    <w:charset w:val="00"/>
    <w:family w:val="swiss"/>
    <w:pitch w:val="variable"/>
    <w:sig w:usb0="A10000FF" w:usb1="5001A47B" w:usb2="00000000" w:usb3="00000000" w:csb0="00000193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5482D1F" w14:textId="77777777" w:rsidR="004A6837" w:rsidRPr="0003578A" w:rsidRDefault="004A6837" w:rsidP="004A6837">
    <w:pPr>
      <w:pStyle w:val="Fuzeile"/>
      <w:jc w:val="center"/>
      <w:rPr>
        <w:sz w:val="16"/>
        <w:szCs w:val="16"/>
      </w:rPr>
    </w:pPr>
    <w:r>
      <w:rPr>
        <w:sz w:val="16"/>
        <w:szCs w:val="16"/>
      </w:rPr>
      <w:t>Hessische</w:t>
    </w:r>
    <w:r w:rsidRPr="0003578A">
      <w:rPr>
        <w:sz w:val="16"/>
        <w:szCs w:val="16"/>
      </w:rPr>
      <w:t xml:space="preserve"> Lehrkräfteakademie – </w:t>
    </w:r>
    <w:r>
      <w:rPr>
        <w:sz w:val="16"/>
        <w:szCs w:val="16"/>
      </w:rPr>
      <w:t>Lahnstraße 61</w:t>
    </w:r>
    <w:r w:rsidRPr="0003578A">
      <w:rPr>
        <w:sz w:val="16"/>
        <w:szCs w:val="16"/>
      </w:rPr>
      <w:t xml:space="preserve"> – </w:t>
    </w:r>
    <w:r>
      <w:rPr>
        <w:sz w:val="16"/>
        <w:szCs w:val="16"/>
      </w:rPr>
      <w:t>35398 Gießen</w:t>
    </w:r>
    <w:r w:rsidRPr="0003578A">
      <w:rPr>
        <w:sz w:val="16"/>
        <w:szCs w:val="16"/>
      </w:rPr>
      <w:br/>
    </w:r>
    <w:r>
      <w:rPr>
        <w:sz w:val="16"/>
        <w:szCs w:val="16"/>
      </w:rPr>
      <w:t>Internet: www.l</w:t>
    </w:r>
    <w:r w:rsidRPr="0003578A">
      <w:rPr>
        <w:sz w:val="16"/>
        <w:szCs w:val="16"/>
      </w:rPr>
      <w:t>a.hessen.de</w:t>
    </w:r>
  </w:p>
  <w:p w14:paraId="38A6F632" w14:textId="77777777" w:rsidR="004A6837" w:rsidRDefault="004A683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1A2D78A" w14:textId="77777777" w:rsidR="004A6837" w:rsidRPr="0003578A" w:rsidRDefault="004A6837" w:rsidP="004A6837">
    <w:pPr>
      <w:pStyle w:val="Fuzeile"/>
      <w:jc w:val="center"/>
      <w:rPr>
        <w:sz w:val="16"/>
        <w:szCs w:val="16"/>
      </w:rPr>
    </w:pPr>
    <w:r>
      <w:rPr>
        <w:sz w:val="16"/>
        <w:szCs w:val="16"/>
      </w:rPr>
      <w:t>Hessische</w:t>
    </w:r>
    <w:r w:rsidRPr="0003578A">
      <w:rPr>
        <w:sz w:val="16"/>
        <w:szCs w:val="16"/>
      </w:rPr>
      <w:t xml:space="preserve"> Lehrkräfteakademie – </w:t>
    </w:r>
    <w:r>
      <w:rPr>
        <w:sz w:val="16"/>
        <w:szCs w:val="16"/>
      </w:rPr>
      <w:t>Lahnstraße 61</w:t>
    </w:r>
    <w:r w:rsidRPr="0003578A">
      <w:rPr>
        <w:sz w:val="16"/>
        <w:szCs w:val="16"/>
      </w:rPr>
      <w:t xml:space="preserve"> – </w:t>
    </w:r>
    <w:r>
      <w:rPr>
        <w:sz w:val="16"/>
        <w:szCs w:val="16"/>
      </w:rPr>
      <w:t>35398 Gießen</w:t>
    </w:r>
    <w:r w:rsidRPr="0003578A">
      <w:rPr>
        <w:sz w:val="16"/>
        <w:szCs w:val="16"/>
      </w:rPr>
      <w:br/>
    </w:r>
    <w:r>
      <w:rPr>
        <w:sz w:val="16"/>
        <w:szCs w:val="16"/>
      </w:rPr>
      <w:t>Internet: www.l</w:t>
    </w:r>
    <w:r w:rsidRPr="0003578A">
      <w:rPr>
        <w:sz w:val="16"/>
        <w:szCs w:val="16"/>
      </w:rPr>
      <w:t>a.hessen.de</w:t>
    </w:r>
  </w:p>
  <w:p w14:paraId="7BCC248B" w14:textId="77777777" w:rsidR="004A6837" w:rsidRDefault="004A6837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C902801" w14:textId="77777777" w:rsidR="00166E6C" w:rsidRDefault="00166E6C" w:rsidP="00ED2141">
      <w:pPr>
        <w:spacing w:line="240" w:lineRule="auto"/>
      </w:pPr>
      <w:r>
        <w:separator/>
      </w:r>
    </w:p>
  </w:footnote>
  <w:footnote w:type="continuationSeparator" w:id="0">
    <w:p w14:paraId="62EBFD86" w14:textId="77777777" w:rsidR="00166E6C" w:rsidRDefault="00166E6C" w:rsidP="00ED2141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997D496" w14:textId="77777777" w:rsidR="00ED2141" w:rsidRPr="00E2364D" w:rsidRDefault="00614DAA" w:rsidP="00232221">
    <w:pPr>
      <w:pStyle w:val="Kopfzeile"/>
      <w:spacing w:after="1160"/>
    </w:pPr>
    <w:r w:rsidRPr="00E2364D">
      <w:rPr>
        <w:noProof/>
      </w:rPr>
      <mc:AlternateContent>
        <mc:Choice Requires="wps">
          <w:drawing>
            <wp:anchor distT="0" distB="0" distL="114300" distR="114300" simplePos="0" relativeHeight="251663360" behindDoc="0" locked="1" layoutInCell="1" allowOverlap="1" wp14:anchorId="747B2E52" wp14:editId="34AD0850">
              <wp:simplePos x="0" y="0"/>
              <wp:positionH relativeFrom="page">
                <wp:posOffset>180340</wp:posOffset>
              </wp:positionH>
              <wp:positionV relativeFrom="page">
                <wp:posOffset>6912610</wp:posOffset>
              </wp:positionV>
              <wp:extent cx="180000" cy="0"/>
              <wp:effectExtent l="0" t="0" r="0" b="0"/>
              <wp:wrapNone/>
              <wp:docPr id="2108060629" name="Gerader Verbinde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80000" cy="0"/>
                      </a:xfrm>
                      <a:prstGeom prst="line">
                        <a:avLst/>
                      </a:prstGeom>
                      <a:ln w="6350">
                        <a:solidFill>
                          <a:schemeClr val="accent1"/>
                        </a:solidFill>
                      </a:ln>
                    </wps:spPr>
                    <wps:style>
                      <a:lnRef idx="2">
                        <a:schemeClr val="accent1"/>
                      </a:lnRef>
                      <a:fillRef idx="0">
                        <a:schemeClr val="accent1"/>
                      </a:fillRef>
                      <a:effectRef idx="1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75E5A4E9" id="Gerader Verbinder 4" o:spid="_x0000_s1026" alt="&quot;&quot;" style="position:absolute;z-index:251663360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" from="14.2pt,544.3pt" to="28.35pt,544.3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HbFouwEAAOADAAAOAAAAZHJzL2Uyb0RvYy54bWysU01v3CAQvVfKf0Dcu7a3ahRZ680hUXqp&#10;2ihtfwDBwxoJGARk7f33GfCuN2r6IUXxAZth3pt5j/HmerKG7SFEja7jzarmDJzEXrtdx3/9vPt4&#10;xVlMwvXCoIOOHyDy6+3Fh83oW1jjgKaHwIjExXb0HR9S8m1VRTmAFXGFHhwdKgxWJNqGXdUHMRK7&#10;NdW6ri+rEUPvA0qIkaK38yHfFn6lQKbvSkVIzHScektlDWV9zGu13Yh2F4QftDy2Id7QhRXaUdGF&#10;6lYkwZ6CfkVltQwYUaWVRFuhUlpC0UBqmvo3NT8G4aFoIXOiX2yK70crv+1v3H0gG0Yf2+jvQ1Yx&#10;qWDzm/pjUzHrsJgFU2KSgs1VTQ9n8nRUnXE+xPQF0LL80XGjXZYhWrH/GhPVotRTSg4bx8aOX376&#10;XJesiEb3d9qYfFYmAW5MYHtBdyikBJeafG9E8iKTdsZR8CyjfKWDgbnEAyime2p8PRfJE/Y3XuMo&#10;O8MUdbEAj939C3jMz1Ao07eAm/9XXRClMrq0gK12GP5EkKaTFWrOPzkw684WPGJ/KBdcrKExKs4d&#10;Rz7P6ct9gZ9/zO0zAAAA//8DAFBLAwQUAAYACAAAACEAO0cjL98AAAALAQAADwAAAGRycy9kb3du&#10;cmV2LnhtbEyPwUrDQBCG74LvsIzgzW4MGkPMppSCWAtSrEI9brNjEs3Oht1tk76940H0OP98/PNN&#10;OZ9sL47oQ+dIwfUsAYFUO9NRo+Dt9eEqBxGiJqN7R6jghAHm1flZqQvjRnrB4zY2gksoFFpBG+NQ&#10;SBnqFq0OMzcg8e7Deasjj76RxuuRy20v0yTJpNUd8YVWD7hssf7aHqyCZ79aLRfr0ydt3u24S9e7&#10;zdP0qNTlxbS4BxFxin8w/OizOlTstHcHMkH0CtL8hknOkzzPQDBxm92B2P8msirl/x+qbwAAAP//&#10;AwBQSwECLQAUAAYACAAAACEAtoM4kv4AAADhAQAAEwAAAAAAAAAAAAAAAAAAAAAAW0NvbnRlbnRf&#10;VHlwZXNdLnhtbFBLAQItABQABgAIAAAAIQA4/SH/1gAAAJQBAAALAAAAAAAAAAAAAAAAAC8BAABf&#10;cmVscy8ucmVsc1BLAQItABQABgAIAAAAIQApHbFouwEAAOADAAAOAAAAAAAAAAAAAAAAAC4CAABk&#10;cnMvZTJvRG9jLnhtbFBLAQItABQABgAIAAAAIQA7RyMv3wAAAAsBAAAPAAAAAAAAAAAAAAAAABUE&#10;AABkcnMvZG93bnJldi54bWxQSwUGAAAAAAQABADzAAAAIQUAAAAA&#10;" strokecolor="#14006e [3204]" strokeweight=".5pt">
              <v:stroke joinstyle="miter"/>
              <w10:wrap anchorx="page" anchory="page"/>
              <w10:anchorlock/>
            </v:line>
          </w:pict>
        </mc:Fallback>
      </mc:AlternateContent>
    </w:r>
    <w:r w:rsidRPr="00E2364D">
      <w:rPr>
        <w:noProof/>
      </w:rPr>
      <mc:AlternateContent>
        <mc:Choice Requires="wps">
          <w:drawing>
            <wp:anchor distT="0" distB="0" distL="114300" distR="114300" simplePos="0" relativeHeight="251661312" behindDoc="0" locked="1" layoutInCell="1" allowOverlap="1" wp14:anchorId="6D24ADAA" wp14:editId="33275356">
              <wp:simplePos x="0" y="0"/>
              <wp:positionH relativeFrom="page">
                <wp:posOffset>180340</wp:posOffset>
              </wp:positionH>
              <wp:positionV relativeFrom="page">
                <wp:posOffset>5346700</wp:posOffset>
              </wp:positionV>
              <wp:extent cx="180000" cy="0"/>
              <wp:effectExtent l="0" t="0" r="0" b="0"/>
              <wp:wrapNone/>
              <wp:docPr id="617229859" name="Gerader Verbinde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80000" cy="0"/>
                      </a:xfrm>
                      <a:prstGeom prst="line">
                        <a:avLst/>
                      </a:prstGeom>
                      <a:ln w="6350">
                        <a:solidFill>
                          <a:schemeClr val="accent1"/>
                        </a:solidFill>
                      </a:ln>
                    </wps:spPr>
                    <wps:style>
                      <a:lnRef idx="2">
                        <a:schemeClr val="accent1"/>
                      </a:lnRef>
                      <a:fillRef idx="0">
                        <a:schemeClr val="accent1"/>
                      </a:fillRef>
                      <a:effectRef idx="1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4A0BD686" id="Gerader Verbinder 4" o:spid="_x0000_s1026" alt="&quot;&quot;" style="position:absolute;z-index:251661312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" from="14.2pt,421pt" to="28.35pt,421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HbFouwEAAOADAAAOAAAAZHJzL2Uyb0RvYy54bWysU01v3CAQvVfKf0Dcu7a3ahRZ680hUXqp&#10;2ihtfwDBwxoJGARk7f33GfCuN2r6IUXxAZth3pt5j/HmerKG7SFEja7jzarmDJzEXrtdx3/9vPt4&#10;xVlMwvXCoIOOHyDy6+3Fh83oW1jjgKaHwIjExXb0HR9S8m1VRTmAFXGFHhwdKgxWJNqGXdUHMRK7&#10;NdW6ri+rEUPvA0qIkaK38yHfFn6lQKbvSkVIzHScektlDWV9zGu13Yh2F4QftDy2Id7QhRXaUdGF&#10;6lYkwZ6CfkVltQwYUaWVRFuhUlpC0UBqmvo3NT8G4aFoIXOiX2yK70crv+1v3H0gG0Yf2+jvQ1Yx&#10;qWDzm/pjUzHrsJgFU2KSgs1VTQ9n8nRUnXE+xPQF0LL80XGjXZYhWrH/GhPVotRTSg4bx8aOX376&#10;XJesiEb3d9qYfFYmAW5MYHtBdyikBJeafG9E8iKTdsZR8CyjfKWDgbnEAyime2p8PRfJE/Y3XuMo&#10;O8MUdbEAj939C3jMz1Ao07eAm/9XXRClMrq0gK12GP5EkKaTFWrOPzkw684WPGJ/KBdcrKExKs4d&#10;Rz7P6ct9gZ9/zO0zAAAA//8DAFBLAwQUAAYACAAAACEAGxINut8AAAAJAQAADwAAAGRycy9kb3du&#10;cmV2LnhtbEyP0UrDQBBF3wX/YRnBN7sx1BpiNqUUxFqQYhXq4zY7JtHsbNjdNunfOwVBH2fmcOfc&#10;Yj7aThzRh9aRgttJAgKpcqalWsH72+NNBiJETUZ3jlDBCQPMy8uLQufGDfSKx22sBYdQyLWCJsY+&#10;lzJUDVodJq5H4tun81ZHHn0tjdcDh9tOpkkyk1a3xB8a3eOywep7e7AKXvxqtVysT1+0+bDDLl3v&#10;Ns/jk1LXV+PiAUTEMf7BcNZndSjZae8OZILoFKTZlEkF2TTlTgzcze5B7H8Xsizk/wblDwAAAP//&#10;AwBQSwECLQAUAAYACAAAACEAtoM4kv4AAADhAQAAEwAAAAAAAAAAAAAAAAAAAAAAW0NvbnRlbnRf&#10;VHlwZXNdLnhtbFBLAQItABQABgAIAAAAIQA4/SH/1gAAAJQBAAALAAAAAAAAAAAAAAAAAC8BAABf&#10;cmVscy8ucmVsc1BLAQItABQABgAIAAAAIQApHbFouwEAAOADAAAOAAAAAAAAAAAAAAAAAC4CAABk&#10;cnMvZTJvRG9jLnhtbFBLAQItABQABgAIAAAAIQAbEg263wAAAAkBAAAPAAAAAAAAAAAAAAAAABUE&#10;AABkcnMvZG93bnJldi54bWxQSwUGAAAAAAQABADzAAAAIQUAAAAA&#10;" strokecolor="#14006e [3204]" strokeweight=".5pt">
              <v:stroke joinstyle="miter"/>
              <w10:wrap anchorx="page" anchory="page"/>
              <w10:anchorlock/>
            </v:line>
          </w:pict>
        </mc:Fallback>
      </mc:AlternateContent>
    </w:r>
    <w:r w:rsidRPr="00E2364D">
      <w:rPr>
        <w:noProof/>
      </w:rPr>
      <mc:AlternateContent>
        <mc:Choice Requires="wps">
          <w:drawing>
            <wp:anchor distT="0" distB="0" distL="114300" distR="114300" simplePos="0" relativeHeight="251659264" behindDoc="0" locked="1" layoutInCell="1" allowOverlap="1" wp14:anchorId="06B4D865" wp14:editId="62DE5F79">
              <wp:simplePos x="0" y="0"/>
              <wp:positionH relativeFrom="page">
                <wp:posOffset>180340</wp:posOffset>
              </wp:positionH>
              <wp:positionV relativeFrom="page">
                <wp:posOffset>3132455</wp:posOffset>
              </wp:positionV>
              <wp:extent cx="180000" cy="0"/>
              <wp:effectExtent l="0" t="0" r="0" b="0"/>
              <wp:wrapNone/>
              <wp:docPr id="2110408012" name="Gerader Verbinde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80000" cy="0"/>
                      </a:xfrm>
                      <a:prstGeom prst="line">
                        <a:avLst/>
                      </a:prstGeom>
                      <a:ln w="6350">
                        <a:solidFill>
                          <a:schemeClr val="accent1"/>
                        </a:solidFill>
                      </a:ln>
                    </wps:spPr>
                    <wps:style>
                      <a:lnRef idx="2">
                        <a:schemeClr val="accent1"/>
                      </a:lnRef>
                      <a:fillRef idx="0">
                        <a:schemeClr val="accent1"/>
                      </a:fillRef>
                      <a:effectRef idx="1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493FD676" id="Gerader Verbinder 4" o:spid="_x0000_s1026" alt="&quot;&quot;" style="position:absolute;z-index:251659264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" from="14.2pt,246.65pt" to="28.35pt,246.6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HbFouwEAAOADAAAOAAAAZHJzL2Uyb0RvYy54bWysU01v3CAQvVfKf0Dcu7a3ahRZ680hUXqp&#10;2ihtfwDBwxoJGARk7f33GfCuN2r6IUXxAZth3pt5j/HmerKG7SFEja7jzarmDJzEXrtdx3/9vPt4&#10;xVlMwvXCoIOOHyDy6+3Fh83oW1jjgKaHwIjExXb0HR9S8m1VRTmAFXGFHhwdKgxWJNqGXdUHMRK7&#10;NdW6ri+rEUPvA0qIkaK38yHfFn6lQKbvSkVIzHScektlDWV9zGu13Yh2F4QftDy2Id7QhRXaUdGF&#10;6lYkwZ6CfkVltQwYUaWVRFuhUlpC0UBqmvo3NT8G4aFoIXOiX2yK70crv+1v3H0gG0Yf2+jvQ1Yx&#10;qWDzm/pjUzHrsJgFU2KSgs1VTQ9n8nRUnXE+xPQF0LL80XGjXZYhWrH/GhPVotRTSg4bx8aOX376&#10;XJesiEb3d9qYfFYmAW5MYHtBdyikBJeafG9E8iKTdsZR8CyjfKWDgbnEAyime2p8PRfJE/Y3XuMo&#10;O8MUdbEAj939C3jMz1Ao07eAm/9XXRClMrq0gK12GP5EkKaTFWrOPzkw684WPGJ/KBdcrKExKs4d&#10;Rz7P6ct9gZ9/zO0zAAAA//8DAFBLAwQUAAYACAAAACEAF33ITOAAAAAJAQAADwAAAGRycy9kb3du&#10;cmV2LnhtbEyP0UrDQBBF3wX/YRnBN7sxrbXGbEopiLUgxSrUx212TKLZ2bC7bdK/dwRBH2fmcOfc&#10;fD7YVhzRh8aRgutRAgKpdKahSsHb68PVDESImoxuHaGCEwaYF+dnuc6M6+kFj9tYCQ6hkGkFdYxd&#10;JmUoa7Q6jFyHxLcP562OPPpKGq97DretTJNkKq1uiD/UusNljeXX9mAVPPvVarlYnz5p8277Xbre&#10;bZ6GR6UuL4bFPYiIQ/yD4Uef1aFgp707kAmiVZDOJkwqmNyNxyAYuJnegtj/LmSRy/8Nim8AAAD/&#10;/wMAUEsBAi0AFAAGAAgAAAAhALaDOJL+AAAA4QEAABMAAAAAAAAAAAAAAAAAAAAAAFtDb250ZW50&#10;X1R5cGVzXS54bWxQSwECLQAUAAYACAAAACEAOP0h/9YAAACUAQAACwAAAAAAAAAAAAAAAAAvAQAA&#10;X3JlbHMvLnJlbHNQSwECLQAUAAYACAAAACEAKR2xaLsBAADgAwAADgAAAAAAAAAAAAAAAAAuAgAA&#10;ZHJzL2Uyb0RvYy54bWxQSwECLQAUAAYACAAAACEAF33ITOAAAAAJAQAADwAAAAAAAAAAAAAAAAAV&#10;BAAAZHJzL2Rvd25yZXYueG1sUEsFBgAAAAAEAAQA8wAAACIFAAAAAA==&#10;" strokecolor="#14006e [3204]" strokeweight=".5pt">
              <v:stroke joinstyle="miter"/>
              <w10:wrap anchorx="page" anchory="page"/>
              <w10:anchorlock/>
            </v:lin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2DB32A2" w14:textId="11E7239D" w:rsidR="0049445E" w:rsidRPr="00E2364D" w:rsidRDefault="0049445E" w:rsidP="0049445E">
    <w:pPr>
      <w:pStyle w:val="Kopfzeile"/>
    </w:pPr>
    <w:r w:rsidRPr="00690A88">
      <w:rPr>
        <w:noProof/>
        <w:sz w:val="28"/>
        <w:szCs w:val="44"/>
      </w:rPr>
      <w:drawing>
        <wp:anchor distT="0" distB="0" distL="114300" distR="114300" simplePos="0" relativeHeight="251681792" behindDoc="0" locked="1" layoutInCell="1" allowOverlap="1" wp14:anchorId="5CE3B947" wp14:editId="18F673C1">
          <wp:simplePos x="0" y="0"/>
          <wp:positionH relativeFrom="page">
            <wp:posOffset>3960495</wp:posOffset>
          </wp:positionH>
          <wp:positionV relativeFrom="page">
            <wp:posOffset>360045</wp:posOffset>
          </wp:positionV>
          <wp:extent cx="2822400" cy="910800"/>
          <wp:effectExtent l="0" t="0" r="0" b="3810"/>
          <wp:wrapNone/>
          <wp:docPr id="13" name="Grafik 13" descr="Hessenmarke">
            <a:extLst xmlns:a="http://schemas.openxmlformats.org/drawingml/2006/main">
              <a:ext uri="{C183D7F6-B498-43B3-948B-1728B52AA6E4}">
                <adec:decorative xmlns:adec="http://schemas.microsoft.com/office/drawing/2017/decorative" val="0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95530196" name="Grafik 5" descr="Hessenmarke">
                    <a:extLst>
                      <a:ext uri="{C183D7F6-B498-43B3-948B-1728B52AA6E4}">
                        <adec:decorative xmlns:adec="http://schemas.microsoft.com/office/drawing/2017/decorative" val="0"/>
                      </a:ext>
                    </a:extLst>
                  </pic:cNvPr>
                  <pic:cNvPicPr/>
                </pic:nvPicPr>
                <pic:blipFill>
                  <a:blip r:embed="rId1">
                    <a:extLs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822400" cy="910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690A88">
      <w:rPr>
        <w:noProof/>
        <w:sz w:val="28"/>
        <w:szCs w:val="44"/>
      </w:rPr>
      <mc:AlternateContent>
        <mc:Choice Requires="wps">
          <w:drawing>
            <wp:anchor distT="0" distB="0" distL="114300" distR="114300" simplePos="0" relativeHeight="251680768" behindDoc="0" locked="1" layoutInCell="1" allowOverlap="1" wp14:anchorId="07124634" wp14:editId="631BFE1F">
              <wp:simplePos x="0" y="0"/>
              <wp:positionH relativeFrom="page">
                <wp:posOffset>180340</wp:posOffset>
              </wp:positionH>
              <wp:positionV relativeFrom="page">
                <wp:posOffset>6912610</wp:posOffset>
              </wp:positionV>
              <wp:extent cx="180000" cy="0"/>
              <wp:effectExtent l="0" t="0" r="0" b="0"/>
              <wp:wrapNone/>
              <wp:docPr id="963519403" name="Gerader Verbinde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80000" cy="0"/>
                      </a:xfrm>
                      <a:prstGeom prst="line">
                        <a:avLst/>
                      </a:prstGeom>
                      <a:ln w="6350">
                        <a:solidFill>
                          <a:schemeClr val="accent1"/>
                        </a:solidFill>
                      </a:ln>
                    </wps:spPr>
                    <wps:style>
                      <a:lnRef idx="2">
                        <a:schemeClr val="accent1"/>
                      </a:lnRef>
                      <a:fillRef idx="0">
                        <a:schemeClr val="accent1"/>
                      </a:fillRef>
                      <a:effectRef idx="1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054B2545" id="Gerader Verbinder 4" o:spid="_x0000_s1026" alt="&quot;&quot;" style="position:absolute;z-index:251680768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" from="14.2pt,544.3pt" to="28.35pt,544.3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HbFouwEAAOADAAAOAAAAZHJzL2Uyb0RvYy54bWysU01v3CAQvVfKf0Dcu7a3ahRZ680hUXqp&#10;2ihtfwDBwxoJGARk7f33GfCuN2r6IUXxAZth3pt5j/HmerKG7SFEja7jzarmDJzEXrtdx3/9vPt4&#10;xVlMwvXCoIOOHyDy6+3Fh83oW1jjgKaHwIjExXb0HR9S8m1VRTmAFXGFHhwdKgxWJNqGXdUHMRK7&#10;NdW6ri+rEUPvA0qIkaK38yHfFn6lQKbvSkVIzHScektlDWV9zGu13Yh2F4QftDy2Id7QhRXaUdGF&#10;6lYkwZ6CfkVltQwYUaWVRFuhUlpC0UBqmvo3NT8G4aFoIXOiX2yK70crv+1v3H0gG0Yf2+jvQ1Yx&#10;qWDzm/pjUzHrsJgFU2KSgs1VTQ9n8nRUnXE+xPQF0LL80XGjXZYhWrH/GhPVotRTSg4bx8aOX376&#10;XJesiEb3d9qYfFYmAW5MYHtBdyikBJeafG9E8iKTdsZR8CyjfKWDgbnEAyime2p8PRfJE/Y3XuMo&#10;O8MUdbEAj939C3jMz1Ao07eAm/9XXRClMrq0gK12GP5EkKaTFWrOPzkw684WPGJ/KBdcrKExKs4d&#10;Rz7P6ct9gZ9/zO0zAAAA//8DAFBLAwQUAAYACAAAACEAO0cjL98AAAALAQAADwAAAGRycy9kb3du&#10;cmV2LnhtbEyPwUrDQBCG74LvsIzgzW4MGkPMppSCWAtSrEI9brNjEs3Oht1tk76940H0OP98/PNN&#10;OZ9sL47oQ+dIwfUsAYFUO9NRo+Dt9eEqBxGiJqN7R6jghAHm1flZqQvjRnrB4zY2gksoFFpBG+NQ&#10;SBnqFq0OMzcg8e7Deasjj76RxuuRy20v0yTJpNUd8YVWD7hssf7aHqyCZ79aLRfr0ydt3u24S9e7&#10;zdP0qNTlxbS4BxFxin8w/OizOlTstHcHMkH0CtL8hknOkzzPQDBxm92B2P8msirl/x+qbwAAAP//&#10;AwBQSwECLQAUAAYACAAAACEAtoM4kv4AAADhAQAAEwAAAAAAAAAAAAAAAAAAAAAAW0NvbnRlbnRf&#10;VHlwZXNdLnhtbFBLAQItABQABgAIAAAAIQA4/SH/1gAAAJQBAAALAAAAAAAAAAAAAAAAAC8BAABf&#10;cmVscy8ucmVsc1BLAQItABQABgAIAAAAIQApHbFouwEAAOADAAAOAAAAAAAAAAAAAAAAAC4CAABk&#10;cnMvZTJvRG9jLnhtbFBLAQItABQABgAIAAAAIQA7RyMv3wAAAAsBAAAPAAAAAAAAAAAAAAAAABUE&#10;AABkcnMvZG93bnJldi54bWxQSwUGAAAAAAQABADzAAAAIQUAAAAA&#10;" strokecolor="#14006e [3204]" strokeweight=".5pt">
              <v:stroke joinstyle="miter"/>
              <w10:wrap anchorx="page" anchory="page"/>
              <w10:anchorlock/>
            </v:line>
          </w:pict>
        </mc:Fallback>
      </mc:AlternateContent>
    </w:r>
    <w:r w:rsidRPr="00690A88">
      <w:rPr>
        <w:noProof/>
        <w:sz w:val="28"/>
        <w:szCs w:val="44"/>
      </w:rPr>
      <mc:AlternateContent>
        <mc:Choice Requires="wps">
          <w:drawing>
            <wp:anchor distT="0" distB="0" distL="114300" distR="114300" simplePos="0" relativeHeight="251679744" behindDoc="0" locked="1" layoutInCell="1" allowOverlap="1" wp14:anchorId="43F0E52C" wp14:editId="0B9490C5">
              <wp:simplePos x="0" y="0"/>
              <wp:positionH relativeFrom="page">
                <wp:posOffset>180340</wp:posOffset>
              </wp:positionH>
              <wp:positionV relativeFrom="page">
                <wp:posOffset>5346700</wp:posOffset>
              </wp:positionV>
              <wp:extent cx="180000" cy="0"/>
              <wp:effectExtent l="0" t="0" r="0" b="0"/>
              <wp:wrapNone/>
              <wp:docPr id="1623098352" name="Gerader Verbinde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80000" cy="0"/>
                      </a:xfrm>
                      <a:prstGeom prst="line">
                        <a:avLst/>
                      </a:prstGeom>
                      <a:ln w="6350">
                        <a:solidFill>
                          <a:schemeClr val="accent1"/>
                        </a:solidFill>
                      </a:ln>
                    </wps:spPr>
                    <wps:style>
                      <a:lnRef idx="2">
                        <a:schemeClr val="accent1"/>
                      </a:lnRef>
                      <a:fillRef idx="0">
                        <a:schemeClr val="accent1"/>
                      </a:fillRef>
                      <a:effectRef idx="1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3280CDD4" id="Gerader Verbinder 4" o:spid="_x0000_s1026" alt="&quot;&quot;" style="position:absolute;z-index:251679744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" from="14.2pt,421pt" to="28.35pt,421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HbFouwEAAOADAAAOAAAAZHJzL2Uyb0RvYy54bWysU01v3CAQvVfKf0Dcu7a3ahRZ680hUXqp&#10;2ihtfwDBwxoJGARk7f33GfCuN2r6IUXxAZth3pt5j/HmerKG7SFEja7jzarmDJzEXrtdx3/9vPt4&#10;xVlMwvXCoIOOHyDy6+3Fh83oW1jjgKaHwIjExXb0HR9S8m1VRTmAFXGFHhwdKgxWJNqGXdUHMRK7&#10;NdW6ri+rEUPvA0qIkaK38yHfFn6lQKbvSkVIzHScektlDWV9zGu13Yh2F4QftDy2Id7QhRXaUdGF&#10;6lYkwZ6CfkVltQwYUaWVRFuhUlpC0UBqmvo3NT8G4aFoIXOiX2yK70crv+1v3H0gG0Yf2+jvQ1Yx&#10;qWDzm/pjUzHrsJgFU2KSgs1VTQ9n8nRUnXE+xPQF0LL80XGjXZYhWrH/GhPVotRTSg4bx8aOX376&#10;XJesiEb3d9qYfFYmAW5MYHtBdyikBJeafG9E8iKTdsZR8CyjfKWDgbnEAyime2p8PRfJE/Y3XuMo&#10;O8MUdbEAj939C3jMz1Ao07eAm/9XXRClMrq0gK12GP5EkKaTFWrOPzkw684WPGJ/KBdcrKExKs4d&#10;Rz7P6ct9gZ9/zO0zAAAA//8DAFBLAwQUAAYACAAAACEAGxINut8AAAAJAQAADwAAAGRycy9kb3du&#10;cmV2LnhtbEyP0UrDQBBF3wX/YRnBN7sx1BpiNqUUxFqQYhXq4zY7JtHsbNjdNunfOwVBH2fmcOfc&#10;Yj7aThzRh9aRgttJAgKpcqalWsH72+NNBiJETUZ3jlDBCQPMy8uLQufGDfSKx22sBYdQyLWCJsY+&#10;lzJUDVodJq5H4tun81ZHHn0tjdcDh9tOpkkyk1a3xB8a3eOywep7e7AKXvxqtVysT1+0+bDDLl3v&#10;Ns/jk1LXV+PiAUTEMf7BcNZndSjZae8OZILoFKTZlEkF2TTlTgzcze5B7H8Xsizk/wblDwAAAP//&#10;AwBQSwECLQAUAAYACAAAACEAtoM4kv4AAADhAQAAEwAAAAAAAAAAAAAAAAAAAAAAW0NvbnRlbnRf&#10;VHlwZXNdLnhtbFBLAQItABQABgAIAAAAIQA4/SH/1gAAAJQBAAALAAAAAAAAAAAAAAAAAC8BAABf&#10;cmVscy8ucmVsc1BLAQItABQABgAIAAAAIQApHbFouwEAAOADAAAOAAAAAAAAAAAAAAAAAC4CAABk&#10;cnMvZTJvRG9jLnhtbFBLAQItABQABgAIAAAAIQAbEg263wAAAAkBAAAPAAAAAAAAAAAAAAAAABUE&#10;AABkcnMvZG93bnJldi54bWxQSwUGAAAAAAQABADzAAAAIQUAAAAA&#10;" strokecolor="#14006e [3204]" strokeweight=".5pt">
              <v:stroke joinstyle="miter"/>
              <w10:wrap anchorx="page" anchory="page"/>
              <w10:anchorlock/>
            </v:line>
          </w:pict>
        </mc:Fallback>
      </mc:AlternateContent>
    </w:r>
    <w:r w:rsidRPr="00690A88">
      <w:rPr>
        <w:noProof/>
        <w:sz w:val="28"/>
        <w:szCs w:val="44"/>
      </w:rPr>
      <mc:AlternateContent>
        <mc:Choice Requires="wps">
          <w:drawing>
            <wp:anchor distT="0" distB="0" distL="114300" distR="114300" simplePos="0" relativeHeight="251678720" behindDoc="0" locked="1" layoutInCell="1" allowOverlap="1" wp14:anchorId="5D82897E" wp14:editId="73E17BE4">
              <wp:simplePos x="0" y="0"/>
              <wp:positionH relativeFrom="page">
                <wp:posOffset>180340</wp:posOffset>
              </wp:positionH>
              <wp:positionV relativeFrom="page">
                <wp:posOffset>3132455</wp:posOffset>
              </wp:positionV>
              <wp:extent cx="180000" cy="0"/>
              <wp:effectExtent l="0" t="0" r="0" b="0"/>
              <wp:wrapNone/>
              <wp:docPr id="1357515103" name="Gerader Verbinde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80000" cy="0"/>
                      </a:xfrm>
                      <a:prstGeom prst="line">
                        <a:avLst/>
                      </a:prstGeom>
                      <a:ln w="6350">
                        <a:solidFill>
                          <a:schemeClr val="accent1"/>
                        </a:solidFill>
                      </a:ln>
                    </wps:spPr>
                    <wps:style>
                      <a:lnRef idx="2">
                        <a:schemeClr val="accent1"/>
                      </a:lnRef>
                      <a:fillRef idx="0">
                        <a:schemeClr val="accent1"/>
                      </a:fillRef>
                      <a:effectRef idx="1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47F15119" id="Gerader Verbinder 4" o:spid="_x0000_s1026" alt="&quot;&quot;" style="position:absolute;z-index:251678720;visibility:visible;mso-wrap-style:square;mso-width-percent:0;mso-wrap-distance-left:9pt;mso-wrap-distance-top:0;mso-wrap-distance-right:9pt;mso-wrap-distance-bottom:0;mso-position-horizontal:absolute;mso-position-horizontal-relative:page;mso-position-vertical:absolute;mso-position-vertical-relative:page;mso-width-percent:0;mso-width-relative:margin" from="14.2pt,246.65pt" to="28.35pt,246.6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HbFouwEAAOADAAAOAAAAZHJzL2Uyb0RvYy54bWysU01v3CAQvVfKf0Dcu7a3ahRZ680hUXqp&#10;2ihtfwDBwxoJGARk7f33GfCuN2r6IUXxAZth3pt5j/HmerKG7SFEja7jzarmDJzEXrtdx3/9vPt4&#10;xVlMwvXCoIOOHyDy6+3Fh83oW1jjgKaHwIjExXb0HR9S8m1VRTmAFXGFHhwdKgxWJNqGXdUHMRK7&#10;NdW6ri+rEUPvA0qIkaK38yHfFn6lQKbvSkVIzHScektlDWV9zGu13Yh2F4QftDy2Id7QhRXaUdGF&#10;6lYkwZ6CfkVltQwYUaWVRFuhUlpC0UBqmvo3NT8G4aFoIXOiX2yK70crv+1v3H0gG0Yf2+jvQ1Yx&#10;qWDzm/pjUzHrsJgFU2KSgs1VTQ9n8nRUnXE+xPQF0LL80XGjXZYhWrH/GhPVotRTSg4bx8aOX376&#10;XJesiEb3d9qYfFYmAW5MYHtBdyikBJeafG9E8iKTdsZR8CyjfKWDgbnEAyime2p8PRfJE/Y3XuMo&#10;O8MUdbEAj939C3jMz1Ao07eAm/9XXRClMrq0gK12GP5EkKaTFWrOPzkw684WPGJ/KBdcrKExKs4d&#10;Rz7P6ct9gZ9/zO0zAAAA//8DAFBLAwQUAAYACAAAACEAF33ITOAAAAAJAQAADwAAAGRycy9kb3du&#10;cmV2LnhtbEyP0UrDQBBF3wX/YRnBN7sxrbXGbEopiLUgxSrUx212TKLZ2bC7bdK/dwRBH2fmcOfc&#10;fD7YVhzRh8aRgutRAgKpdKahSsHb68PVDESImoxuHaGCEwaYF+dnuc6M6+kFj9tYCQ6hkGkFdYxd&#10;JmUoa7Q6jFyHxLcP562OPPpKGq97DretTJNkKq1uiD/UusNljeXX9mAVPPvVarlYnz5p8277Xbre&#10;bZ6GR6UuL4bFPYiIQ/yD4Uef1aFgp707kAmiVZDOJkwqmNyNxyAYuJnegtj/LmSRy/8Nim8AAAD/&#10;/wMAUEsBAi0AFAAGAAgAAAAhALaDOJL+AAAA4QEAABMAAAAAAAAAAAAAAAAAAAAAAFtDb250ZW50&#10;X1R5cGVzXS54bWxQSwECLQAUAAYACAAAACEAOP0h/9YAAACUAQAACwAAAAAAAAAAAAAAAAAvAQAA&#10;X3JlbHMvLnJlbHNQSwECLQAUAAYACAAAACEAKR2xaLsBAADgAwAADgAAAAAAAAAAAAAAAAAuAgAA&#10;ZHJzL2Uyb0RvYy54bWxQSwECLQAUAAYACAAAACEAF33ITOAAAAAJAQAADwAAAAAAAAAAAAAAAAAV&#10;BAAAZHJzL2Rvd25yZXYueG1sUEsFBgAAAAAEAAQA8wAAACIFAAAAAA==&#10;" strokecolor="#14006e [3204]" strokeweight=".5pt">
              <v:stroke joinstyle="miter"/>
              <w10:wrap anchorx="page" anchory="page"/>
              <w10:anchorlock/>
            </v:line>
          </w:pict>
        </mc:Fallback>
      </mc:AlternateContent>
    </w:r>
    <w:r w:rsidR="00690A88" w:rsidRPr="00690A88">
      <w:rPr>
        <w:sz w:val="28"/>
        <w:szCs w:val="44"/>
      </w:rPr>
      <w:t>Hessische Lehrkräfteakademie</w:t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778C8"/>
    <w:rsid w:val="000271C6"/>
    <w:rsid w:val="00031D79"/>
    <w:rsid w:val="000446E5"/>
    <w:rsid w:val="0004558F"/>
    <w:rsid w:val="00047814"/>
    <w:rsid w:val="000500B0"/>
    <w:rsid w:val="00063AD8"/>
    <w:rsid w:val="00074E77"/>
    <w:rsid w:val="000778C8"/>
    <w:rsid w:val="000B3A1E"/>
    <w:rsid w:val="000C22F4"/>
    <w:rsid w:val="000D5F69"/>
    <w:rsid w:val="000E080E"/>
    <w:rsid w:val="000E50CF"/>
    <w:rsid w:val="000E765B"/>
    <w:rsid w:val="001255D3"/>
    <w:rsid w:val="001277F1"/>
    <w:rsid w:val="0013001A"/>
    <w:rsid w:val="00166E6C"/>
    <w:rsid w:val="00174688"/>
    <w:rsid w:val="00182051"/>
    <w:rsid w:val="001A12A7"/>
    <w:rsid w:val="001A60F8"/>
    <w:rsid w:val="001E0A97"/>
    <w:rsid w:val="001E5093"/>
    <w:rsid w:val="001E5DCC"/>
    <w:rsid w:val="001F79AB"/>
    <w:rsid w:val="001F7C15"/>
    <w:rsid w:val="00211409"/>
    <w:rsid w:val="00226BC7"/>
    <w:rsid w:val="00232221"/>
    <w:rsid w:val="00271C45"/>
    <w:rsid w:val="00284758"/>
    <w:rsid w:val="002853AF"/>
    <w:rsid w:val="0029054F"/>
    <w:rsid w:val="002A0F2C"/>
    <w:rsid w:val="002A1CCF"/>
    <w:rsid w:val="002C65BE"/>
    <w:rsid w:val="002E22E2"/>
    <w:rsid w:val="00301859"/>
    <w:rsid w:val="00302EE6"/>
    <w:rsid w:val="00351125"/>
    <w:rsid w:val="0035201C"/>
    <w:rsid w:val="00355076"/>
    <w:rsid w:val="003672C5"/>
    <w:rsid w:val="00391286"/>
    <w:rsid w:val="003D23FF"/>
    <w:rsid w:val="003D2648"/>
    <w:rsid w:val="00403743"/>
    <w:rsid w:val="00415FBD"/>
    <w:rsid w:val="00454CB3"/>
    <w:rsid w:val="00472AE6"/>
    <w:rsid w:val="0049445E"/>
    <w:rsid w:val="004A6837"/>
    <w:rsid w:val="004C371F"/>
    <w:rsid w:val="004C3720"/>
    <w:rsid w:val="004C39FB"/>
    <w:rsid w:val="004F17C7"/>
    <w:rsid w:val="00502EE2"/>
    <w:rsid w:val="00512A41"/>
    <w:rsid w:val="00527994"/>
    <w:rsid w:val="0055651F"/>
    <w:rsid w:val="00560740"/>
    <w:rsid w:val="005815CB"/>
    <w:rsid w:val="00590BF6"/>
    <w:rsid w:val="005A7568"/>
    <w:rsid w:val="005B7DD9"/>
    <w:rsid w:val="005C23A4"/>
    <w:rsid w:val="005C6ECC"/>
    <w:rsid w:val="005F0CA9"/>
    <w:rsid w:val="00614DAA"/>
    <w:rsid w:val="00690A88"/>
    <w:rsid w:val="00696743"/>
    <w:rsid w:val="006E1FB0"/>
    <w:rsid w:val="0070255B"/>
    <w:rsid w:val="00725FD0"/>
    <w:rsid w:val="00773288"/>
    <w:rsid w:val="00783090"/>
    <w:rsid w:val="00786F0D"/>
    <w:rsid w:val="007921FF"/>
    <w:rsid w:val="008171BD"/>
    <w:rsid w:val="00823E3B"/>
    <w:rsid w:val="0088267B"/>
    <w:rsid w:val="00897F0B"/>
    <w:rsid w:val="008B355F"/>
    <w:rsid w:val="00931309"/>
    <w:rsid w:val="00937A81"/>
    <w:rsid w:val="0097642A"/>
    <w:rsid w:val="009A305A"/>
    <w:rsid w:val="009B02FB"/>
    <w:rsid w:val="009C290A"/>
    <w:rsid w:val="009E7D68"/>
    <w:rsid w:val="00A171A7"/>
    <w:rsid w:val="00A27194"/>
    <w:rsid w:val="00AD1100"/>
    <w:rsid w:val="00B04479"/>
    <w:rsid w:val="00B05F0B"/>
    <w:rsid w:val="00B613AA"/>
    <w:rsid w:val="00B7247F"/>
    <w:rsid w:val="00B73F88"/>
    <w:rsid w:val="00B84370"/>
    <w:rsid w:val="00B94EAF"/>
    <w:rsid w:val="00BA1767"/>
    <w:rsid w:val="00BB459E"/>
    <w:rsid w:val="00BD04C3"/>
    <w:rsid w:val="00BD3AB1"/>
    <w:rsid w:val="00C009F3"/>
    <w:rsid w:val="00C414EC"/>
    <w:rsid w:val="00C84B47"/>
    <w:rsid w:val="00CA737F"/>
    <w:rsid w:val="00CC5669"/>
    <w:rsid w:val="00CD7CC9"/>
    <w:rsid w:val="00CE5216"/>
    <w:rsid w:val="00D30FCB"/>
    <w:rsid w:val="00D47BD8"/>
    <w:rsid w:val="00D53C01"/>
    <w:rsid w:val="00D67C3E"/>
    <w:rsid w:val="00D87239"/>
    <w:rsid w:val="00D87D22"/>
    <w:rsid w:val="00D96E63"/>
    <w:rsid w:val="00DB4B27"/>
    <w:rsid w:val="00DB78E4"/>
    <w:rsid w:val="00DD6427"/>
    <w:rsid w:val="00DD7F91"/>
    <w:rsid w:val="00DF183C"/>
    <w:rsid w:val="00E02BA7"/>
    <w:rsid w:val="00E2364D"/>
    <w:rsid w:val="00E24D4E"/>
    <w:rsid w:val="00E46657"/>
    <w:rsid w:val="00E602E1"/>
    <w:rsid w:val="00E923C7"/>
    <w:rsid w:val="00EA774B"/>
    <w:rsid w:val="00EB32DB"/>
    <w:rsid w:val="00ED2141"/>
    <w:rsid w:val="00EE3188"/>
    <w:rsid w:val="00EE351C"/>
    <w:rsid w:val="00F20BC2"/>
    <w:rsid w:val="00F5334B"/>
    <w:rsid w:val="00F56699"/>
    <w:rsid w:val="00F8115E"/>
    <w:rsid w:val="00F8480F"/>
    <w:rsid w:val="00FB6E2D"/>
    <w:rsid w:val="00FD3AA8"/>
    <w:rsid w:val="00FF5C5F"/>
    <w:rsid w:val="00FF753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30A5621C"/>
  <w14:defaultImageDpi w14:val="32767"/>
  <w15:chartTrackingRefBased/>
  <w15:docId w15:val="{4D6BDE4D-B9D7-4FDE-93C4-60E4CB68C7C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3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uiPriority="21" w:qFormat="1"/>
    <w:lsdException w:name="Subtle Reference" w:semiHidden="1" w:uiPriority="31" w:qFormat="1"/>
    <w:lsdException w:name="Intense Reference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937A81"/>
    <w:pPr>
      <w:spacing w:after="0" w:line="308" w:lineRule="atLeast"/>
    </w:pPr>
  </w:style>
  <w:style w:type="paragraph" w:styleId="berschrift1">
    <w:name w:val="heading 1"/>
    <w:basedOn w:val="Text"/>
    <w:link w:val="berschrift1Zchn"/>
    <w:uiPriority w:val="9"/>
    <w:semiHidden/>
    <w:qFormat/>
    <w:rsid w:val="004C39FB"/>
    <w:pPr>
      <w:spacing w:before="500"/>
      <w:contextualSpacing/>
      <w:outlineLvl w:val="0"/>
    </w:pPr>
    <w:rPr>
      <w:rFonts w:asciiTheme="majorHAnsi" w:hAnsiTheme="majorHAnsi"/>
      <w:b/>
    </w:rPr>
  </w:style>
  <w:style w:type="paragraph" w:styleId="berschrift2">
    <w:name w:val="heading 2"/>
    <w:basedOn w:val="Standard"/>
    <w:next w:val="Standard"/>
    <w:link w:val="berschrift2Zchn"/>
    <w:uiPriority w:val="9"/>
    <w:semiHidden/>
    <w:qFormat/>
    <w:rsid w:val="00DD6427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E0052" w:themeColor="accent1" w:themeShade="BF"/>
      <w:sz w:val="32"/>
      <w:szCs w:val="32"/>
    </w:rPr>
  </w:style>
  <w:style w:type="paragraph" w:styleId="berschrift3">
    <w:name w:val="heading 3"/>
    <w:basedOn w:val="Standard"/>
    <w:next w:val="Standard"/>
    <w:link w:val="berschrift3Zchn"/>
    <w:uiPriority w:val="9"/>
    <w:semiHidden/>
    <w:qFormat/>
    <w:rsid w:val="00DD6427"/>
    <w:pPr>
      <w:keepNext/>
      <w:keepLines/>
      <w:spacing w:before="160" w:after="80"/>
      <w:outlineLvl w:val="2"/>
    </w:pPr>
    <w:rPr>
      <w:rFonts w:eastAsiaTheme="majorEastAsia" w:cstheme="majorBidi"/>
      <w:color w:val="0E0052" w:themeColor="accent1" w:themeShade="BF"/>
      <w:sz w:val="28"/>
      <w:szCs w:val="28"/>
    </w:rPr>
  </w:style>
  <w:style w:type="paragraph" w:styleId="berschrift4">
    <w:name w:val="heading 4"/>
    <w:basedOn w:val="Standard"/>
    <w:next w:val="Standard"/>
    <w:link w:val="berschrift4Zchn"/>
    <w:uiPriority w:val="9"/>
    <w:semiHidden/>
    <w:qFormat/>
    <w:rsid w:val="00DD6427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E0052" w:themeColor="accent1" w:themeShade="BF"/>
    </w:rPr>
  </w:style>
  <w:style w:type="paragraph" w:styleId="berschrift5">
    <w:name w:val="heading 5"/>
    <w:basedOn w:val="Standard"/>
    <w:next w:val="Standard"/>
    <w:link w:val="berschrift5Zchn"/>
    <w:uiPriority w:val="9"/>
    <w:semiHidden/>
    <w:qFormat/>
    <w:rsid w:val="00DD6427"/>
    <w:pPr>
      <w:keepNext/>
      <w:keepLines/>
      <w:spacing w:before="80" w:after="40"/>
      <w:outlineLvl w:val="4"/>
    </w:pPr>
    <w:rPr>
      <w:rFonts w:eastAsiaTheme="majorEastAsia" w:cstheme="majorBidi"/>
      <w:color w:val="0E0052" w:themeColor="accent1" w:themeShade="BF"/>
    </w:rPr>
  </w:style>
  <w:style w:type="paragraph" w:styleId="berschrift6">
    <w:name w:val="heading 6"/>
    <w:basedOn w:val="Standard"/>
    <w:next w:val="Standard"/>
    <w:link w:val="berschrift6Zchn"/>
    <w:uiPriority w:val="9"/>
    <w:semiHidden/>
    <w:qFormat/>
    <w:rsid w:val="00DD6427"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berschrift7">
    <w:name w:val="heading 7"/>
    <w:basedOn w:val="Standard"/>
    <w:next w:val="Standard"/>
    <w:link w:val="berschrift7Zchn"/>
    <w:uiPriority w:val="9"/>
    <w:semiHidden/>
    <w:qFormat/>
    <w:rsid w:val="00DD6427"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berschrift8">
    <w:name w:val="heading 8"/>
    <w:basedOn w:val="Standard"/>
    <w:next w:val="Standard"/>
    <w:link w:val="berschrift8Zchn"/>
    <w:uiPriority w:val="9"/>
    <w:semiHidden/>
    <w:qFormat/>
    <w:rsid w:val="00DD6427"/>
    <w:pPr>
      <w:keepNext/>
      <w:keepLines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berschrift9">
    <w:name w:val="heading 9"/>
    <w:basedOn w:val="Standard"/>
    <w:next w:val="Standard"/>
    <w:link w:val="berschrift9Zchn"/>
    <w:uiPriority w:val="9"/>
    <w:semiHidden/>
    <w:qFormat/>
    <w:rsid w:val="00DD6427"/>
    <w:pPr>
      <w:keepNext/>
      <w:keepLines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semiHidden/>
    <w:rsid w:val="001F79AB"/>
    <w:rPr>
      <w:rFonts w:asciiTheme="majorHAnsi" w:hAnsiTheme="majorHAnsi"/>
      <w:b/>
    </w:rPr>
  </w:style>
  <w:style w:type="character" w:customStyle="1" w:styleId="berschrift2Zchn">
    <w:name w:val="Überschrift 2 Zchn"/>
    <w:basedOn w:val="Absatz-Standardschriftart"/>
    <w:link w:val="berschrift2"/>
    <w:uiPriority w:val="9"/>
    <w:semiHidden/>
    <w:rsid w:val="004C371F"/>
    <w:rPr>
      <w:rFonts w:asciiTheme="majorHAnsi" w:eastAsiaTheme="majorEastAsia" w:hAnsiTheme="majorHAnsi" w:cstheme="majorBidi"/>
      <w:color w:val="0E0052" w:themeColor="accent1" w:themeShade="BF"/>
      <w:sz w:val="32"/>
      <w:szCs w:val="32"/>
    </w:rPr>
  </w:style>
  <w:style w:type="character" w:customStyle="1" w:styleId="berschrift3Zchn">
    <w:name w:val="Überschrift 3 Zchn"/>
    <w:basedOn w:val="Absatz-Standardschriftart"/>
    <w:link w:val="berschrift3"/>
    <w:uiPriority w:val="9"/>
    <w:semiHidden/>
    <w:rsid w:val="004C371F"/>
    <w:rPr>
      <w:rFonts w:eastAsiaTheme="majorEastAsia" w:cstheme="majorBidi"/>
      <w:color w:val="0E0052" w:themeColor="accent1" w:themeShade="BF"/>
      <w:sz w:val="28"/>
      <w:szCs w:val="28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4C371F"/>
    <w:rPr>
      <w:rFonts w:eastAsiaTheme="majorEastAsia" w:cstheme="majorBidi"/>
      <w:i/>
      <w:iCs/>
      <w:color w:val="0E0052" w:themeColor="accent1" w:themeShade="BF"/>
    </w:rPr>
  </w:style>
  <w:style w:type="character" w:customStyle="1" w:styleId="berschrift5Zchn">
    <w:name w:val="Überschrift 5 Zchn"/>
    <w:basedOn w:val="Absatz-Standardschriftart"/>
    <w:link w:val="berschrift5"/>
    <w:uiPriority w:val="9"/>
    <w:semiHidden/>
    <w:rsid w:val="004C371F"/>
    <w:rPr>
      <w:rFonts w:eastAsiaTheme="majorEastAsia" w:cstheme="majorBidi"/>
      <w:color w:val="0E0052" w:themeColor="accent1" w:themeShade="BF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4C371F"/>
    <w:rPr>
      <w:rFonts w:eastAsiaTheme="majorEastAsia" w:cstheme="majorBidi"/>
      <w:i/>
      <w:iCs/>
      <w:color w:val="595959" w:themeColor="text1" w:themeTint="A6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4C371F"/>
    <w:rPr>
      <w:rFonts w:eastAsiaTheme="majorEastAsia" w:cstheme="majorBidi"/>
      <w:color w:val="595959" w:themeColor="text1" w:themeTint="A6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4C371F"/>
    <w:rPr>
      <w:rFonts w:eastAsiaTheme="majorEastAsia" w:cstheme="majorBidi"/>
      <w:i/>
      <w:iCs/>
      <w:color w:val="272727" w:themeColor="text1" w:themeTint="D8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4C371F"/>
    <w:rPr>
      <w:rFonts w:eastAsiaTheme="majorEastAsia" w:cstheme="majorBidi"/>
      <w:color w:val="272727" w:themeColor="text1" w:themeTint="D8"/>
    </w:rPr>
  </w:style>
  <w:style w:type="paragraph" w:styleId="Titel">
    <w:name w:val="Title"/>
    <w:basedOn w:val="Standard"/>
    <w:next w:val="Standard"/>
    <w:link w:val="TitelZchn"/>
    <w:uiPriority w:val="10"/>
    <w:qFormat/>
    <w:rsid w:val="001F79AB"/>
    <w:pPr>
      <w:spacing w:before="500" w:after="308" w:line="308" w:lineRule="exact"/>
      <w:contextualSpacing/>
    </w:pPr>
    <w:rPr>
      <w:rFonts w:asciiTheme="majorHAnsi" w:eastAsiaTheme="majorEastAsia" w:hAnsiTheme="majorHAnsi" w:cstheme="majorBidi"/>
      <w:b/>
      <w:kern w:val="28"/>
      <w:szCs w:val="56"/>
    </w:rPr>
  </w:style>
  <w:style w:type="character" w:customStyle="1" w:styleId="TitelZchn">
    <w:name w:val="Titel Zchn"/>
    <w:basedOn w:val="Absatz-Standardschriftart"/>
    <w:link w:val="Titel"/>
    <w:uiPriority w:val="10"/>
    <w:rsid w:val="001F79AB"/>
    <w:rPr>
      <w:rFonts w:asciiTheme="majorHAnsi" w:eastAsiaTheme="majorEastAsia" w:hAnsiTheme="majorHAnsi" w:cstheme="majorBidi"/>
      <w:b/>
      <w:kern w:val="28"/>
      <w:szCs w:val="56"/>
    </w:rPr>
  </w:style>
  <w:style w:type="paragraph" w:styleId="Untertitel">
    <w:name w:val="Subtitle"/>
    <w:basedOn w:val="Standard"/>
    <w:next w:val="Standard"/>
    <w:link w:val="UntertitelZchn"/>
    <w:uiPriority w:val="11"/>
    <w:semiHidden/>
    <w:qFormat/>
    <w:rsid w:val="00DD6427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UntertitelZchn">
    <w:name w:val="Untertitel Zchn"/>
    <w:basedOn w:val="Absatz-Standardschriftart"/>
    <w:link w:val="Untertitel"/>
    <w:uiPriority w:val="11"/>
    <w:semiHidden/>
    <w:rsid w:val="004C371F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Zitat">
    <w:name w:val="Quote"/>
    <w:basedOn w:val="Standard"/>
    <w:next w:val="Standard"/>
    <w:link w:val="ZitatZchn"/>
    <w:uiPriority w:val="29"/>
    <w:semiHidden/>
    <w:qFormat/>
    <w:rsid w:val="00DD6427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ZitatZchn">
    <w:name w:val="Zitat Zchn"/>
    <w:basedOn w:val="Absatz-Standardschriftart"/>
    <w:link w:val="Zitat"/>
    <w:uiPriority w:val="29"/>
    <w:semiHidden/>
    <w:rsid w:val="004C371F"/>
    <w:rPr>
      <w:i/>
      <w:iCs/>
      <w:color w:val="404040" w:themeColor="text1" w:themeTint="BF"/>
    </w:rPr>
  </w:style>
  <w:style w:type="paragraph" w:styleId="Listenabsatz">
    <w:name w:val="List Paragraph"/>
    <w:basedOn w:val="Standard"/>
    <w:uiPriority w:val="34"/>
    <w:semiHidden/>
    <w:qFormat/>
    <w:rsid w:val="00DD6427"/>
    <w:pPr>
      <w:ind w:left="720"/>
      <w:contextualSpacing/>
    </w:pPr>
  </w:style>
  <w:style w:type="character" w:styleId="IntensiveHervorhebung">
    <w:name w:val="Intense Emphasis"/>
    <w:basedOn w:val="Absatz-Standardschriftart"/>
    <w:uiPriority w:val="21"/>
    <w:semiHidden/>
    <w:qFormat/>
    <w:rsid w:val="00DD6427"/>
    <w:rPr>
      <w:i/>
      <w:iCs/>
      <w:color w:val="0E0052" w:themeColor="accent1" w:themeShade="BF"/>
    </w:rPr>
  </w:style>
  <w:style w:type="paragraph" w:styleId="IntensivesZitat">
    <w:name w:val="Intense Quote"/>
    <w:basedOn w:val="Standard"/>
    <w:next w:val="Standard"/>
    <w:link w:val="IntensivesZitatZchn"/>
    <w:uiPriority w:val="30"/>
    <w:semiHidden/>
    <w:qFormat/>
    <w:rsid w:val="00DD6427"/>
    <w:pPr>
      <w:pBdr>
        <w:top w:val="single" w:sz="4" w:space="10" w:color="0E0052" w:themeColor="accent1" w:themeShade="BF"/>
        <w:bottom w:val="single" w:sz="4" w:space="10" w:color="0E0052" w:themeColor="accent1" w:themeShade="BF"/>
      </w:pBdr>
      <w:spacing w:before="360" w:after="360"/>
      <w:ind w:left="864" w:right="864"/>
      <w:jc w:val="center"/>
    </w:pPr>
    <w:rPr>
      <w:i/>
      <w:iCs/>
      <w:color w:val="0E0052" w:themeColor="accent1" w:themeShade="BF"/>
    </w:rPr>
  </w:style>
  <w:style w:type="character" w:customStyle="1" w:styleId="IntensivesZitatZchn">
    <w:name w:val="Intensives Zitat Zchn"/>
    <w:basedOn w:val="Absatz-Standardschriftart"/>
    <w:link w:val="IntensivesZitat"/>
    <w:uiPriority w:val="30"/>
    <w:semiHidden/>
    <w:rsid w:val="004C371F"/>
    <w:rPr>
      <w:i/>
      <w:iCs/>
      <w:color w:val="0E0052" w:themeColor="accent1" w:themeShade="BF"/>
    </w:rPr>
  </w:style>
  <w:style w:type="character" w:styleId="IntensiverVerweis">
    <w:name w:val="Intense Reference"/>
    <w:basedOn w:val="Absatz-Standardschriftart"/>
    <w:uiPriority w:val="32"/>
    <w:semiHidden/>
    <w:qFormat/>
    <w:rsid w:val="00DD6427"/>
    <w:rPr>
      <w:b/>
      <w:bCs/>
      <w:smallCaps/>
      <w:color w:val="0E0052" w:themeColor="accent1" w:themeShade="BF"/>
      <w:spacing w:val="5"/>
    </w:rPr>
  </w:style>
  <w:style w:type="paragraph" w:styleId="Kopfzeile">
    <w:name w:val="header"/>
    <w:basedOn w:val="Standard"/>
    <w:link w:val="KopfzeileZchn"/>
    <w:uiPriority w:val="99"/>
    <w:unhideWhenUsed/>
    <w:rsid w:val="00E2364D"/>
    <w:pPr>
      <w:spacing w:line="210" w:lineRule="exact"/>
    </w:pPr>
    <w:rPr>
      <w:sz w:val="14"/>
    </w:rPr>
  </w:style>
  <w:style w:type="character" w:customStyle="1" w:styleId="KopfzeileZchn">
    <w:name w:val="Kopfzeile Zchn"/>
    <w:basedOn w:val="Absatz-Standardschriftart"/>
    <w:link w:val="Kopfzeile"/>
    <w:uiPriority w:val="99"/>
    <w:rsid w:val="00E2364D"/>
    <w:rPr>
      <w:sz w:val="14"/>
    </w:rPr>
  </w:style>
  <w:style w:type="paragraph" w:styleId="Fuzeile">
    <w:name w:val="footer"/>
    <w:basedOn w:val="Standard"/>
    <w:link w:val="FuzeileZchn"/>
    <w:uiPriority w:val="99"/>
    <w:unhideWhenUsed/>
    <w:rsid w:val="00773288"/>
    <w:pPr>
      <w:tabs>
        <w:tab w:val="center" w:pos="4536"/>
        <w:tab w:val="right" w:pos="9072"/>
      </w:tabs>
      <w:spacing w:line="210" w:lineRule="exact"/>
    </w:pPr>
    <w:rPr>
      <w:sz w:val="14"/>
    </w:rPr>
  </w:style>
  <w:style w:type="character" w:customStyle="1" w:styleId="FuzeileZchn">
    <w:name w:val="Fußzeile Zchn"/>
    <w:basedOn w:val="Absatz-Standardschriftart"/>
    <w:link w:val="Fuzeile"/>
    <w:uiPriority w:val="99"/>
    <w:rsid w:val="00773288"/>
    <w:rPr>
      <w:sz w:val="14"/>
    </w:rPr>
  </w:style>
  <w:style w:type="table" w:styleId="Tabellenraster">
    <w:name w:val="Table Grid"/>
    <w:basedOn w:val="NormaleTabelle"/>
    <w:uiPriority w:val="39"/>
    <w:rsid w:val="0077328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Standardklein">
    <w:name w:val="Standard klein"/>
    <w:basedOn w:val="Standard"/>
    <w:uiPriority w:val="1"/>
    <w:qFormat/>
    <w:rsid w:val="0049445E"/>
    <w:pPr>
      <w:spacing w:line="270" w:lineRule="exact"/>
    </w:pPr>
    <w:rPr>
      <w:sz w:val="18"/>
    </w:rPr>
  </w:style>
  <w:style w:type="paragraph" w:customStyle="1" w:styleId="Text">
    <w:name w:val="Text"/>
    <w:basedOn w:val="Standard"/>
    <w:uiPriority w:val="2"/>
    <w:qFormat/>
    <w:rsid w:val="00AD1100"/>
    <w:pPr>
      <w:spacing w:after="308" w:line="308" w:lineRule="exact"/>
    </w:pPr>
  </w:style>
  <w:style w:type="character" w:styleId="Hyperlink">
    <w:name w:val="Hyperlink"/>
    <w:basedOn w:val="Absatz-Standardschriftart"/>
    <w:uiPriority w:val="99"/>
    <w:unhideWhenUsed/>
    <w:rsid w:val="00AD1100"/>
    <w:rPr>
      <w:color w:val="000000" w:themeColor="hyperlink"/>
      <w:u w:val="non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AD1100"/>
    <w:rPr>
      <w:color w:val="605E5C"/>
      <w:shd w:val="clear" w:color="auto" w:fill="E1DFDD"/>
    </w:rPr>
  </w:style>
  <w:style w:type="character" w:styleId="Fett">
    <w:name w:val="Strong"/>
    <w:basedOn w:val="Absatz-Standardschriftart"/>
    <w:uiPriority w:val="3"/>
    <w:qFormat/>
    <w:rsid w:val="00725FD0"/>
    <w:rPr>
      <w:rFonts w:asciiTheme="minorHAnsi" w:hAnsiTheme="minorHAnsi"/>
      <w:b/>
      <w:bCs/>
    </w:rPr>
  </w:style>
  <w:style w:type="paragraph" w:customStyle="1" w:styleId="Bereichskennzeichnung">
    <w:name w:val="Bereichskennzeichnung"/>
    <w:basedOn w:val="Standardklein"/>
    <w:uiPriority w:val="29"/>
    <w:rsid w:val="00937A81"/>
    <w:pPr>
      <w:spacing w:before="1400" w:after="380"/>
      <w:contextualSpacing/>
    </w:pPr>
  </w:style>
  <w:style w:type="paragraph" w:customStyle="1" w:styleId="CIText">
    <w:name w:val="CI Text"/>
    <w:basedOn w:val="Standard"/>
    <w:rsid w:val="00063AD8"/>
    <w:pPr>
      <w:spacing w:line="240" w:lineRule="auto"/>
      <w:ind w:right="567"/>
    </w:pPr>
    <w:rPr>
      <w:rFonts w:ascii="Arial" w:eastAsia="Times New Roman" w:hAnsi="Arial" w:cs="Times New Roman"/>
      <w:sz w:val="24"/>
      <w:szCs w:val="24"/>
      <w:lang w:eastAsia="de-DE"/>
      <w14:ligatures w14:val="none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063AD8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semiHidden/>
    <w:unhideWhenUsed/>
    <w:rsid w:val="00063AD8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semiHidden/>
    <w:rsid w:val="00063AD8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063AD8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063AD8"/>
    <w:rPr>
      <w:b/>
      <w:bCs/>
      <w:sz w:val="20"/>
      <w:szCs w:val="20"/>
    </w:rPr>
  </w:style>
  <w:style w:type="character" w:styleId="Platzhaltertext">
    <w:name w:val="Placeholder Text"/>
    <w:basedOn w:val="Absatz-Standardschriftart"/>
    <w:uiPriority w:val="99"/>
    <w:semiHidden/>
    <w:rsid w:val="00BB459E"/>
    <w:rPr>
      <w:color w:val="66666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oter" Target="foo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svg"/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4F954AA813544759FF4E7C1DEC00BD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31B0477-D0DA-4C3B-8E2B-3EBD6D7CBEF9}"/>
      </w:docPartPr>
      <w:docPartBody>
        <w:p w:rsidR="0094648A" w:rsidRDefault="0094648A" w:rsidP="0094648A">
          <w:pPr>
            <w:pStyle w:val="74F954AA813544759FF4E7C1DEC00BDA"/>
          </w:pPr>
          <w:r w:rsidRPr="00124D20">
            <w:rPr>
              <w:rStyle w:val="Platzhaltertext"/>
            </w:rPr>
            <w:t>Wählen Sie ein Element aus.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Hessen Gellix">
    <w:panose1 w:val="020B0604030102000003"/>
    <w:charset w:val="00"/>
    <w:family w:val="swiss"/>
    <w:pitch w:val="variable"/>
    <w:sig w:usb0="A10000FF" w:usb1="5001A47B" w:usb2="00000000" w:usb3="00000000" w:csb0="00000193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altName w:val="Calibri"/>
    <w:panose1 w:val="00000000000000000000"/>
    <w:charset w:val="00"/>
    <w:family w:val="roman"/>
    <w:notTrueType/>
    <w:pitch w:val="default"/>
  </w:font>
  <w:font w:name="Aptos Display">
    <w:panose1 w:val="00000000000000000000"/>
    <w:charset w:val="00"/>
    <w:family w:val="roman"/>
    <w:notTrueType/>
    <w:pitch w:val="default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4648A"/>
    <w:rsid w:val="000B3A1E"/>
    <w:rsid w:val="00211409"/>
    <w:rsid w:val="00502EE2"/>
    <w:rsid w:val="00897F0B"/>
    <w:rsid w:val="0094648A"/>
    <w:rsid w:val="00EA774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e-DE" w:eastAsia="de-D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94648A"/>
    <w:rPr>
      <w:color w:val="808080"/>
    </w:rPr>
  </w:style>
  <w:style w:type="paragraph" w:customStyle="1" w:styleId="74F954AA813544759FF4E7C1DEC00BDA">
    <w:name w:val="74F954AA813544759FF4E7C1DEC00BDA"/>
    <w:rsid w:val="0094648A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">
  <a:themeElements>
    <a:clrScheme name="Benutzerdefiniert 112">
      <a:dk1>
        <a:srgbClr val="000000"/>
      </a:dk1>
      <a:lt1>
        <a:sysClr val="window" lastClr="FFFFFF"/>
      </a:lt1>
      <a:dk2>
        <a:srgbClr val="F6E7D2"/>
      </a:dk2>
      <a:lt2>
        <a:srgbClr val="F6E7D2"/>
      </a:lt2>
      <a:accent1>
        <a:srgbClr val="14006E"/>
      </a:accent1>
      <a:accent2>
        <a:srgbClr val="6E82F0"/>
      </a:accent2>
      <a:accent3>
        <a:srgbClr val="E6F0FF"/>
      </a:accent3>
      <a:accent4>
        <a:srgbClr val="E12D37"/>
      </a:accent4>
      <a:accent5>
        <a:srgbClr val="FF968C"/>
      </a:accent5>
      <a:accent6>
        <a:srgbClr val="FFDBD6"/>
      </a:accent6>
      <a:hlink>
        <a:srgbClr val="000000"/>
      </a:hlink>
      <a:folHlink>
        <a:srgbClr val="000000"/>
      </a:folHlink>
    </a:clrScheme>
    <a:fontScheme name="Benutzerdefiniert 84">
      <a:majorFont>
        <a:latin typeface="Hessen Gellix"/>
        <a:ea typeface=""/>
        <a:cs typeface=""/>
      </a:majorFont>
      <a:minorFont>
        <a:latin typeface="Hessen Gelli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custClrLst>
    <a:custClr>
      <a:srgbClr val="14006E"/>
    </a:custClr>
    <a:custClr>
      <a:srgbClr val="3B48AE"/>
    </a:custClr>
    <a:custClr>
      <a:srgbClr val="7086F2"/>
    </a:custClr>
    <a:custClr>
      <a:srgbClr val="BACBFF"/>
    </a:custClr>
    <a:custClr>
      <a:srgbClr val="E6EFFF"/>
    </a:custClr>
    <a:custClr>
      <a:srgbClr val="E12D37"/>
    </a:custClr>
    <a:custClr>
      <a:srgbClr val="FF7671"/>
    </a:custClr>
    <a:custClr>
      <a:srgbClr val="FFAFA8"/>
    </a:custClr>
    <a:custClr>
      <a:srgbClr val="FFCDC7"/>
    </a:custClr>
    <a:custClr>
      <a:srgbClr val="FFDBD6"/>
    </a:custClr>
  </a:custClrLst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7B9212502749942B1BFDC8C0A7EAC67" ma:contentTypeVersion="1" ma:contentTypeDescription="Ein neues Dokument erstellen." ma:contentTypeScope="" ma:versionID="fa1c5b5789ee3243e92a77dd15a4fabe">
  <xsd:schema xmlns:xsd="http://www.w3.org/2001/XMLSchema" xmlns:xs="http://www.w3.org/2001/XMLSchema" xmlns:p="http://schemas.microsoft.com/office/2006/metadata/properties" xmlns:ns2="54df7539-d824-4ecb-8f17-5f717e5e2feb" targetNamespace="http://schemas.microsoft.com/office/2006/metadata/properties" ma:root="true" ma:fieldsID="d4b3b4c37df4702b70bde20ec2c4bc10" ns2:_="">
    <xsd:import namespace="54df7539-d824-4ecb-8f17-5f717e5e2feb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df7539-d824-4ecb-8f17-5f717e5e2fe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Freigegeben für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f:fields xmlns:f="http://schemas.fabasoft.com/folio/2007/fields"/>
</file>

<file path=customXml/itemProps1.xml><?xml version="1.0" encoding="utf-8"?>
<ds:datastoreItem xmlns:ds="http://schemas.openxmlformats.org/officeDocument/2006/customXml" ds:itemID="{8ADA0B66-DB89-4E1E-B2A1-378AA260BBB4}">
  <ds:schemaRefs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54df7539-d824-4ecb-8f17-5f717e5e2feb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C1083C79-6E0E-43AB-BF97-912B6AA0B7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4CD6A3-FFD7-4E01-BCF8-9751F255B8B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816E357-925A-41A1-AE1E-230C8CC7BE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4df7539-d824-4ecb-8f17-5f717e5e2f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29FC5BF0-CEA4-4011-8599-E7B74454878F}">
  <ds:schemaRefs>
    <ds:schemaRef ds:uri="http://schemas.fabasoft.com/folio/2007/field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233</Words>
  <Characters>1473</Characters>
  <Application>Microsoft Office Word</Application>
  <DocSecurity>4</DocSecurity>
  <Lines>12</Lines>
  <Paragraphs>3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Brief</vt:lpstr>
    </vt:vector>
  </TitlesOfParts>
  <Company>HMKB</Company>
  <LinksUpToDate>false</LinksUpToDate>
  <CharactersWithSpaces>1703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Brief</dc:title>
  <dc:subject/>
  <dc:creator>Buschmüller, Sandra (LA GIL)</dc:creator>
  <cp:keywords/>
  <dc:description/>
  <cp:lastModifiedBy>Müller, Andrea (LA MR)</cp:lastModifiedBy>
  <cp:revision>2</cp:revision>
  <cp:lastPrinted>2026-09-25T07:50:00Z</cp:lastPrinted>
  <dcterms:created xsi:type="dcterms:W3CDTF">2026-09-25T07:52:00Z</dcterms:created>
  <dcterms:modified xsi:type="dcterms:W3CDTF">2026-09-25T07:52:00Z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0x01010097B9212502749942B1BFDC8C0A7EAC67</vt:lpwstr>
  </property>
  <property fmtid="{D5CDD505-2E9C-101B-9397-08002B2CF9AE}" pid="3" name="FSC#HESSENCFG@15.1700:Signatures">
    <vt:lpwstr/>
  </property>
  <property fmtid="{D5CDD505-2E9C-101B-9397-08002B2CF9AE}" pid="4" name="FSC#HESSENCFG@15.1700:InchargeUser">
    <vt:lpwstr>Hellweger, Sebastian</vt:lpwstr>
  </property>
  <property fmtid="{D5CDD505-2E9C-101B-9397-08002B2CF9AE}" pid="5" name="FSC#HESSENCFG@15.1700:InchargeOrganisation">
    <vt:lpwstr>6400-HMKB (Hessisches Ministerium für Kultus, Bildung und Chancen)</vt:lpwstr>
  </property>
  <property fmtid="{D5CDD505-2E9C-101B-9397-08002B2CF9AE}" pid="6" name="FSC#HESSENCFG@15.1700:InchargePosition">
    <vt:lpwstr>Fachadministration</vt:lpwstr>
  </property>
  <property fmtid="{D5CDD505-2E9C-101B-9397-08002B2CF9AE}" pid="7" name="FSC#HESSENCFG@15.1700:dpaddrdate">
    <vt:lpwstr/>
  </property>
  <property fmtid="{D5CDD505-2E9C-101B-9397-08002B2CF9AE}" pid="8" name="FSC#HESSENCFG@15.1700:SubjectAreaShortTerm">
    <vt:lpwstr>DMS-Service-Center</vt:lpwstr>
  </property>
  <property fmtid="{D5CDD505-2E9C-101B-9397-08002B2CF9AE}" pid="9" name="FSC#HESSENCFG@15.1700:OwnerMail">
    <vt:lpwstr>Sabrina.Hellweger@kultus.hessen.de</vt:lpwstr>
  </property>
  <property fmtid="{D5CDD505-2E9C-101B-9397-08002B2CF9AE}" pid="10" name="FSC#HESSENCFG@15.1700:OwnerSurname">
    <vt:lpwstr>Hellweger</vt:lpwstr>
  </property>
  <property fmtid="{D5CDD505-2E9C-101B-9397-08002B2CF9AE}" pid="11" name="FSC#HESSENCFG@15.1700:OwnerFirstname">
    <vt:lpwstr>Sabrina</vt:lpwstr>
  </property>
  <property fmtid="{D5CDD505-2E9C-101B-9397-08002B2CF9AE}" pid="12" name="FSC#HESSENCFG@15.1700:OwnerTitle">
    <vt:lpwstr/>
  </property>
  <property fmtid="{D5CDD505-2E9C-101B-9397-08002B2CF9AE}" pid="13" name="FSC#HESSENCFG@15.1700:EditorSurname">
    <vt:lpwstr>Hellweger</vt:lpwstr>
  </property>
  <property fmtid="{D5CDD505-2E9C-101B-9397-08002B2CF9AE}" pid="14" name="FSC#HESSENCFG@15.1700:EditorFirstname">
    <vt:lpwstr>Sabrina</vt:lpwstr>
  </property>
  <property fmtid="{D5CDD505-2E9C-101B-9397-08002B2CF9AE}" pid="15" name="FSC#HESSENCFG@15.1700:EditorTitle">
    <vt:lpwstr/>
  </property>
  <property fmtid="{D5CDD505-2E9C-101B-9397-08002B2CF9AE}" pid="16" name="FSC#HESSENCFG@15.1700:CreatorTitle">
    <vt:lpwstr/>
  </property>
  <property fmtid="{D5CDD505-2E9C-101B-9397-08002B2CF9AE}" pid="17" name="FSC#HESSENCFG@15.1700:CreatorFirstname">
    <vt:lpwstr>Sabrina</vt:lpwstr>
  </property>
  <property fmtid="{D5CDD505-2E9C-101B-9397-08002B2CF9AE}" pid="18" name="FSC#HESSENCFG@15.1700:CreatorSurname">
    <vt:lpwstr>Hellweger</vt:lpwstr>
  </property>
  <property fmtid="{D5CDD505-2E9C-101B-9397-08002B2CF9AE}" pid="19" name="FSC#HESSENCFG@15.1700:UserSignFinalversionTitle">
    <vt:lpwstr/>
  </property>
  <property fmtid="{D5CDD505-2E9C-101B-9397-08002B2CF9AE}" pid="20" name="FSC#HESSENCFG@15.1700:UserSignFinalversionFirstname">
    <vt:lpwstr/>
  </property>
  <property fmtid="{D5CDD505-2E9C-101B-9397-08002B2CF9AE}" pid="21" name="FSC#HESSENCFG@15.1700:UserSignFinalversionSurname">
    <vt:lpwstr/>
  </property>
  <property fmtid="{D5CDD505-2E9C-101B-9397-08002B2CF9AE}" pid="22" name="FSC#COOELAK@1.1001:Subject">
    <vt:lpwstr>Test-Umgebung</vt:lpwstr>
  </property>
  <property fmtid="{D5CDD505-2E9C-101B-9397-08002B2CF9AE}" pid="23" name="FSC#COOELAK@1.1001:FileReference">
    <vt:lpwstr>6400-HMKB-1.01.03-00001</vt:lpwstr>
  </property>
  <property fmtid="{D5CDD505-2E9C-101B-9397-08002B2CF9AE}" pid="24" name="FSC#COOELAK@1.1001:FileRefOU">
    <vt:lpwstr>6400-HMKB</vt:lpwstr>
  </property>
  <property fmtid="{D5CDD505-2E9C-101B-9397-08002B2CF9AE}" pid="25" name="FSC#COOELAK@1.1001:Owner">
    <vt:lpwstr>Sabrina Hellweger</vt:lpwstr>
  </property>
  <property fmtid="{D5CDD505-2E9C-101B-9397-08002B2CF9AE}" pid="26" name="FSC#COOELAK@1.1001:OwnerExtension">
    <vt:lpwstr>+49 611 3682162</vt:lpwstr>
  </property>
  <property fmtid="{D5CDD505-2E9C-101B-9397-08002B2CF9AE}" pid="27" name="FSC#COOELAK@1.1001:OwnerFaxExtension">
    <vt:lpwstr/>
  </property>
  <property fmtid="{D5CDD505-2E9C-101B-9397-08002B2CF9AE}" pid="28" name="FSC#COOELAK@1.1001:DispatchedBy">
    <vt:lpwstr/>
  </property>
  <property fmtid="{D5CDD505-2E9C-101B-9397-08002B2CF9AE}" pid="29" name="FSC#COOELAK@1.1001:DispatchedAt">
    <vt:lpwstr/>
  </property>
  <property fmtid="{D5CDD505-2E9C-101B-9397-08002B2CF9AE}" pid="30" name="FSC#COOELAK@1.1001:CreatedAt">
    <vt:lpwstr>31.03.2026</vt:lpwstr>
  </property>
  <property fmtid="{D5CDD505-2E9C-101B-9397-08002B2CF9AE}" pid="31" name="FSC#COOELAK@1.1001:OU">
    <vt:lpwstr>6400-HMKB (Hessisches Ministerium für Kultus, Bildung und Chancen)</vt:lpwstr>
  </property>
  <property fmtid="{D5CDD505-2E9C-101B-9397-08002B2CF9AE}" pid="32" name="FSC#COOELAK@1.1001:ObjBarCode">
    <vt:lpwstr>*COO.2333.120.53.8847*</vt:lpwstr>
  </property>
  <property fmtid="{D5CDD505-2E9C-101B-9397-08002B2CF9AE}" pid="33" name="FSC#COOELAK@1.1001:RefBarCode">
    <vt:lpwstr>*COO.2333.120.64.8848*</vt:lpwstr>
  </property>
  <property fmtid="{D5CDD505-2E9C-101B-9397-08002B2CF9AE}" pid="34" name="FSC#COOELAK@1.1001:FileRefBarCode">
    <vt:lpwstr>*6400-HMKB-1.01.03-00001*</vt:lpwstr>
  </property>
  <property fmtid="{D5CDD505-2E9C-101B-9397-08002B2CF9AE}" pid="35" name="FSC#COOELAK@1.1001:ExternalRef">
    <vt:lpwstr/>
  </property>
  <property fmtid="{D5CDD505-2E9C-101B-9397-08002B2CF9AE}" pid="36" name="FSC#COOELAK@1.1001:CurrentUserRolePos">
    <vt:lpwstr>Mandantenadministration</vt:lpwstr>
  </property>
  <property fmtid="{D5CDD505-2E9C-101B-9397-08002B2CF9AE}" pid="37" name="FSC#COOELAK@1.1001:CurrentUserEmail">
    <vt:lpwstr>Sabrina.Hellweger@kultus.hessen.de</vt:lpwstr>
  </property>
  <property fmtid="{D5CDD505-2E9C-101B-9397-08002B2CF9AE}" pid="38" name="FSC#ATSTATECFG@1.1001:Office">
    <vt:lpwstr/>
  </property>
  <property fmtid="{D5CDD505-2E9C-101B-9397-08002B2CF9AE}" pid="39" name="FSC#ATSTATECFG@1.1001:SubfileDate">
    <vt:lpwstr>31.03.2026</vt:lpwstr>
  </property>
  <property fmtid="{D5CDD505-2E9C-101B-9397-08002B2CF9AE}" pid="40" name="FSC#ATSTATECFG@1.1001:SubfileSubject">
    <vt:lpwstr>Brief</vt:lpwstr>
  </property>
  <property fmtid="{D5CDD505-2E9C-101B-9397-08002B2CF9AE}" pid="41" name="FSC#CCAPRECONFIGG@15.1001:DepartmentON">
    <vt:lpwstr/>
  </property>
  <property fmtid="{D5CDD505-2E9C-101B-9397-08002B2CF9AE}" pid="42" name="FSC#CCAPRECONFIGG@15.1001:DepartmentWebsite">
    <vt:lpwstr/>
  </property>
  <property fmtid="{D5CDD505-2E9C-101B-9397-08002B2CF9AE}" pid="43" name="FSC#ATSTATECFG@1.1001:SubfileReference">
    <vt:lpwstr>6400-2026-015498</vt:lpwstr>
  </property>
  <property fmtid="{D5CDD505-2E9C-101B-9397-08002B2CF9AE}" pid="44" name="FSC#COOELAK@1.1001:replyreference">
    <vt:lpwstr/>
  </property>
  <property fmtid="{D5CDD505-2E9C-101B-9397-08002B2CF9AE}" pid="45" name="FSC#COOELAK@1.1001:OfficeHours">
    <vt:lpwstr/>
  </property>
  <property fmtid="{D5CDD505-2E9C-101B-9397-08002B2CF9AE}" pid="46" name="FSC#COOELAK@1.1001:FileRefOULong">
    <vt:lpwstr>Hessisches Ministerium für Kultus, Bildung und Chancen</vt:lpwstr>
  </property>
  <property fmtid="{D5CDD505-2E9C-101B-9397-08002B2CF9AE}" pid="47" name="FSC#FSCGOVDE@1.1001:ProcedureReference">
    <vt:lpwstr>6400-HMKB-1.01.03-00001#2025-00002</vt:lpwstr>
  </property>
  <property fmtid="{D5CDD505-2E9C-101B-9397-08002B2CF9AE}" pid="48" name="FSC#FSCGOVDE@1.1001:FileSubject">
    <vt:lpwstr>Test-Umgebung</vt:lpwstr>
  </property>
  <property fmtid="{D5CDD505-2E9C-101B-9397-08002B2CF9AE}" pid="49" name="FSC#FSCGOVDE@1.1001:ProcedureSubject">
    <vt:lpwstr>Testvorgang - Dokumentenordner</vt:lpwstr>
  </property>
  <property fmtid="{D5CDD505-2E9C-101B-9397-08002B2CF9AE}" pid="50" name="FSC#FSCGOVDE@1.1001:SignFinalVersionBy">
    <vt:lpwstr/>
  </property>
  <property fmtid="{D5CDD505-2E9C-101B-9397-08002B2CF9AE}" pid="51" name="FSC#FSCGOVDE@1.1001:SignFinalVersionAt">
    <vt:lpwstr/>
  </property>
  <property fmtid="{D5CDD505-2E9C-101B-9397-08002B2CF9AE}" pid="52" name="FSC#FSCGOVDE@1.1001:ProcedureRefBarCode">
    <vt:lpwstr>6400-HMKB-1.01.03-00001#2025-00002</vt:lpwstr>
  </property>
  <property fmtid="{D5CDD505-2E9C-101B-9397-08002B2CF9AE}" pid="53" name="FSC#FSCGOVDE@1.1001:DocumentSubj">
    <vt:lpwstr>Brief</vt:lpwstr>
  </property>
  <property fmtid="{D5CDD505-2E9C-101B-9397-08002B2CF9AE}" pid="54" name="FSC#DEPRECONFIG@15.1001:DocumentTitle">
    <vt:lpwstr>Brief</vt:lpwstr>
  </property>
  <property fmtid="{D5CDD505-2E9C-101B-9397-08002B2CF9AE}" pid="55" name="FSC#DEPRECONFIG@15.1001:ProcedureTitle">
    <vt:lpwstr>Testvorgang - Dokumentenordner</vt:lpwstr>
  </property>
  <property fmtid="{D5CDD505-2E9C-101B-9397-08002B2CF9AE}" pid="56" name="FSC#DEPRECONFIG@15.1001:AuthorTitle">
    <vt:lpwstr/>
  </property>
  <property fmtid="{D5CDD505-2E9C-101B-9397-08002B2CF9AE}" pid="57" name="FSC#DEPRECONFIG@15.1001:AuthorSalution">
    <vt:lpwstr/>
  </property>
  <property fmtid="{D5CDD505-2E9C-101B-9397-08002B2CF9AE}" pid="58" name="FSC#DEPRECONFIG@15.1001:AuthorName">
    <vt:lpwstr>Sabrina Hellweger</vt:lpwstr>
  </property>
  <property fmtid="{D5CDD505-2E9C-101B-9397-08002B2CF9AE}" pid="59" name="FSC#DEPRECONFIG@15.1001:AuthorMail">
    <vt:lpwstr>Sabrina.Hellweger@kultus.hessen.de</vt:lpwstr>
  </property>
  <property fmtid="{D5CDD505-2E9C-101B-9397-08002B2CF9AE}" pid="60" name="FSC#DEPRECONFIG@15.1001:AuthorTelephone">
    <vt:lpwstr>+49 611 3682162</vt:lpwstr>
  </property>
  <property fmtid="{D5CDD505-2E9C-101B-9397-08002B2CF9AE}" pid="61" name="FSC#DEPRECONFIG@15.1001:AuthorFax">
    <vt:lpwstr/>
  </property>
  <property fmtid="{D5CDD505-2E9C-101B-9397-08002B2CF9AE}" pid="62" name="FSC#DEPRECONFIG@15.1001:AuthorOE">
    <vt:lpwstr>6400-HMKB (Hessisches Ministerium für Kultus, Bildung und Chancen)</vt:lpwstr>
  </property>
</Properties>
</file>